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2.xml" ContentType="application/vnd.openxmlformats-officedocument.presentationml.slideMaster+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Masters/notesMaster1.xml" ContentType="application/vnd.openxmlformats-officedocument.presentationml.notesMaster+xml"/>
  <Override PartName="/ppt/charts/style1.xml" ContentType="application/vnd.ms-office.chartstyle+xml"/>
  <Override PartName="/ppt/commentAuthors.xml" ContentType="application/vnd.openxmlformats-officedocument.presentationml.commentAuthors+xml"/>
  <Override PartName="/ppt/charts/chart1.xml" ContentType="application/vnd.openxmlformats-officedocument.drawingml.chart+xml"/>
  <Override PartName="/ppt/theme/theme1.xml" ContentType="application/vnd.openxmlformats-officedocument.theme+xml"/>
  <Override PartName="/ppt/charts/chart2.xml" ContentType="application/vnd.openxmlformats-officedocument.drawingml.chart+xml"/>
  <Override PartName="/ppt/theme/theme2.xml" ContentType="application/vnd.openxmlformats-officedocument.theme+xml"/>
  <Override PartName="/ppt/theme/theme3.xml" ContentType="application/vnd.openxmlformats-officedocument.theme+xml"/>
  <Override PartName="/ppt/comments/comment1.xml" ContentType="application/vnd.openxmlformats-officedocument.presentationml.comments+xml"/>
  <Override PartName="/ppt/charts/colors1.xml" ContentType="application/vnd.ms-office.chartcolorstyle+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harts/style2.xml" ContentType="application/vnd.ms-office.chartstyle+xml"/>
  <Override PartName="/ppt/charts/colors2.xml" ContentType="application/vnd.ms-office.chartcolor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2.xml" ContentType="application/vnd.openxmlformats-officedocument.customXmlProperties+xml"/>
  <Override PartName="/customXml/itemProps3.xml" ContentType="application/vnd.openxmlformats-officedocument.customXmlProperties+xml"/>
  <Override PartName="/customXml/itemProps1.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customXml/itemProps5.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51" r:id="rId5"/>
  </p:sldMasterIdLst>
  <p:notesMasterIdLst>
    <p:notesMasterId r:id="rId17"/>
  </p:notesMasterIdLst>
  <p:sldIdLst>
    <p:sldId id="266" r:id="rId6"/>
    <p:sldId id="256" r:id="rId7"/>
    <p:sldId id="257" r:id="rId8"/>
    <p:sldId id="259" r:id="rId9"/>
    <p:sldId id="258" r:id="rId10"/>
    <p:sldId id="260" r:id="rId11"/>
    <p:sldId id="261" r:id="rId12"/>
    <p:sldId id="262" r:id="rId13"/>
    <p:sldId id="263" r:id="rId14"/>
    <p:sldId id="264" r:id="rId15"/>
    <p:sldId id="265" r:id="rId16"/>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alina Cortes Murcia" initials="CCM" lastIdx="8" clrIdx="0">
    <p:extLst>
      <p:ext uri="{19B8F6BF-5375-455C-9EA6-DF929625EA0E}">
        <p15:presenceInfo xmlns:p15="http://schemas.microsoft.com/office/powerpoint/2012/main" userId="Catalina Cortes Murci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56"/>
    <a:srgbClr val="32B4A8"/>
    <a:srgbClr val="C4EEEA"/>
    <a:srgbClr val="00AF4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4" autoAdjust="0"/>
    <p:restoredTop sz="86386" autoAdjust="0"/>
  </p:normalViewPr>
  <p:slideViewPr>
    <p:cSldViewPr snapToGrid="0">
      <p:cViewPr varScale="1">
        <p:scale>
          <a:sx n="98" d="100"/>
          <a:sy n="98" d="100"/>
        </p:scale>
        <p:origin x="276" y="15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120" d="100"/>
          <a:sy n="120" d="100"/>
        </p:scale>
        <p:origin x="4962" y="12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customXml" Target="../customXml/item5.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ustomXml" Target="../customXml/item4.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CO"/>
        </a:p>
      </c:txPr>
    </c:title>
    <c:autoTitleDeleted val="0"/>
    <c:plotArea>
      <c:layout/>
      <c:barChart>
        <c:barDir val="col"/>
        <c:grouping val="clustered"/>
        <c:varyColors val="0"/>
        <c:ser>
          <c:idx val="0"/>
          <c:order val="0"/>
          <c:tx>
            <c:strRef>
              <c:f>Hoja1!$B$1</c:f>
              <c:strCache>
                <c:ptCount val="1"/>
                <c:pt idx="0">
                  <c:v>Serie 1</c:v>
                </c:pt>
              </c:strCache>
            </c:strRef>
          </c:tx>
          <c:spPr>
            <a:solidFill>
              <a:schemeClr val="accent1"/>
            </a:solidFill>
            <a:ln>
              <a:noFill/>
            </a:ln>
            <a:effectLst/>
          </c:spPr>
          <c:invertIfNegative val="0"/>
          <c:cat>
            <c:strRef>
              <c:f>Hoja1!$A$2:$A$5</c:f>
              <c:strCache>
                <c:ptCount val="4"/>
                <c:pt idx="0">
                  <c:v>Categoría 1</c:v>
                </c:pt>
                <c:pt idx="1">
                  <c:v>Categoría 2</c:v>
                </c:pt>
                <c:pt idx="2">
                  <c:v>Categoría 3</c:v>
                </c:pt>
                <c:pt idx="3">
                  <c:v>Categoría 4</c:v>
                </c:pt>
              </c:strCache>
            </c:strRef>
          </c:cat>
          <c:val>
            <c:numRef>
              <c:f>Hoja1!$B$2:$B$5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12AC-4FF1-9EE8-C7CB5BAF6B3F}"/>
            </c:ext>
          </c:extLst>
        </c:ser>
        <c:ser>
          <c:idx val="1"/>
          <c:order val="1"/>
          <c:tx>
            <c:strRef>
              <c:f>Hoja1!$C$1</c:f>
              <c:strCache>
                <c:ptCount val="1"/>
                <c:pt idx="0">
                  <c:v>Serie 2</c:v>
                </c:pt>
              </c:strCache>
            </c:strRef>
          </c:tx>
          <c:spPr>
            <a:solidFill>
              <a:srgbClr val="32B4A8"/>
            </a:solidFill>
            <a:ln>
              <a:noFill/>
            </a:ln>
            <a:effectLst/>
          </c:spPr>
          <c:invertIfNegative val="0"/>
          <c:cat>
            <c:strRef>
              <c:f>Hoja1!$A$2:$A$5</c:f>
              <c:strCache>
                <c:ptCount val="4"/>
                <c:pt idx="0">
                  <c:v>Categoría 1</c:v>
                </c:pt>
                <c:pt idx="1">
                  <c:v>Categoría 2</c:v>
                </c:pt>
                <c:pt idx="2">
                  <c:v>Categoría 3</c:v>
                </c:pt>
                <c:pt idx="3">
                  <c:v>Categoría 4</c:v>
                </c:pt>
              </c:strCache>
            </c:strRef>
          </c:cat>
          <c:val>
            <c:numRef>
              <c:f>Hoja1!$C$2:$C$5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12AC-4FF1-9EE8-C7CB5BAF6B3F}"/>
            </c:ext>
          </c:extLst>
        </c:ser>
        <c:ser>
          <c:idx val="2"/>
          <c:order val="2"/>
          <c:tx>
            <c:strRef>
              <c:f>Hoja1!$D$1</c:f>
              <c:strCache>
                <c:ptCount val="1"/>
                <c:pt idx="0">
                  <c:v>Serie 3</c:v>
                </c:pt>
              </c:strCache>
            </c:strRef>
          </c:tx>
          <c:spPr>
            <a:solidFill>
              <a:schemeClr val="accent3"/>
            </a:solidFill>
            <a:ln>
              <a:noFill/>
            </a:ln>
            <a:effectLst/>
          </c:spPr>
          <c:invertIfNegative val="0"/>
          <c:cat>
            <c:strRef>
              <c:f>Hoja1!$A$2:$A$5</c:f>
              <c:strCache>
                <c:ptCount val="4"/>
                <c:pt idx="0">
                  <c:v>Categoría 1</c:v>
                </c:pt>
                <c:pt idx="1">
                  <c:v>Categoría 2</c:v>
                </c:pt>
                <c:pt idx="2">
                  <c:v>Categoría 3</c:v>
                </c:pt>
                <c:pt idx="3">
                  <c:v>Categoría 4</c:v>
                </c:pt>
              </c:strCache>
            </c:strRef>
          </c:cat>
          <c:val>
            <c:numRef>
              <c:f>Hoja1!$D$2:$D$5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12AC-4FF1-9EE8-C7CB5BAF6B3F}"/>
            </c:ext>
          </c:extLst>
        </c:ser>
        <c:dLbls>
          <c:showLegendKey val="0"/>
          <c:showVal val="0"/>
          <c:showCatName val="0"/>
          <c:showSerName val="0"/>
          <c:showPercent val="0"/>
          <c:showBubbleSize val="0"/>
        </c:dLbls>
        <c:gapWidth val="219"/>
        <c:overlap val="-27"/>
        <c:axId val="633109376"/>
        <c:axId val="737062672"/>
      </c:barChart>
      <c:catAx>
        <c:axId val="6331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CO"/>
          </a:p>
        </c:txPr>
        <c:crossAx val="737062672"/>
        <c:crosses val="autoZero"/>
        <c:auto val="1"/>
        <c:lblAlgn val="ctr"/>
        <c:lblOffset val="100"/>
        <c:noMultiLvlLbl val="0"/>
      </c:catAx>
      <c:valAx>
        <c:axId val="7370626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crossAx val="633109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Verdana" panose="020B0604030504040204" pitchFamily="34" charset="0"/>
              <a:ea typeface="Verdana" panose="020B0604030504040204" pitchFamily="34" charset="0"/>
              <a:cs typeface="Arial" panose="020B0604020202020204" pitchFamily="34" charset="0"/>
            </a:defRPr>
          </a:pPr>
          <a:endParaRPr lang="es-CO"/>
        </a:p>
      </c:txPr>
    </c:title>
    <c:autoTitleDeleted val="0"/>
    <c:plotArea>
      <c:layout/>
      <c:barChart>
        <c:barDir val="col"/>
        <c:grouping val="clustered"/>
        <c:varyColors val="0"/>
        <c:ser>
          <c:idx val="0"/>
          <c:order val="0"/>
          <c:tx>
            <c:strRef>
              <c:f>Hoja1!$B$1</c:f>
              <c:strCache>
                <c:ptCount val="1"/>
                <c:pt idx="0">
                  <c:v>Serie 1</c:v>
                </c:pt>
              </c:strCache>
            </c:strRef>
          </c:tx>
          <c:spPr>
            <a:solidFill>
              <a:schemeClr val="accent1"/>
            </a:solidFill>
            <a:ln>
              <a:noFill/>
            </a:ln>
            <a:effectLst/>
          </c:spPr>
          <c:invertIfNegative val="0"/>
          <c:cat>
            <c:strRef>
              <c:f>Hoja1!$A$2:$A$5</c:f>
              <c:strCache>
                <c:ptCount val="4"/>
                <c:pt idx="0">
                  <c:v>Categoría 1</c:v>
                </c:pt>
                <c:pt idx="1">
                  <c:v>Categoría 2</c:v>
                </c:pt>
                <c:pt idx="2">
                  <c:v>Categoría 3</c:v>
                </c:pt>
                <c:pt idx="3">
                  <c:v>Categoría 4</c:v>
                </c:pt>
              </c:strCache>
            </c:strRef>
          </c:cat>
          <c:val>
            <c:numRef>
              <c:f>Hoja1!$B$2:$B$5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F7FF-445D-9F28-EE93346CAE5B}"/>
            </c:ext>
          </c:extLst>
        </c:ser>
        <c:ser>
          <c:idx val="1"/>
          <c:order val="1"/>
          <c:tx>
            <c:strRef>
              <c:f>Hoja1!$C$1</c:f>
              <c:strCache>
                <c:ptCount val="1"/>
                <c:pt idx="0">
                  <c:v>Serie 2</c:v>
                </c:pt>
              </c:strCache>
            </c:strRef>
          </c:tx>
          <c:spPr>
            <a:solidFill>
              <a:srgbClr val="32B4A8"/>
            </a:solidFill>
            <a:ln>
              <a:noFill/>
            </a:ln>
            <a:effectLst/>
          </c:spPr>
          <c:invertIfNegative val="0"/>
          <c:cat>
            <c:strRef>
              <c:f>Hoja1!$A$2:$A$5</c:f>
              <c:strCache>
                <c:ptCount val="4"/>
                <c:pt idx="0">
                  <c:v>Categoría 1</c:v>
                </c:pt>
                <c:pt idx="1">
                  <c:v>Categoría 2</c:v>
                </c:pt>
                <c:pt idx="2">
                  <c:v>Categoría 3</c:v>
                </c:pt>
                <c:pt idx="3">
                  <c:v>Categoría 4</c:v>
                </c:pt>
              </c:strCache>
            </c:strRef>
          </c:cat>
          <c:val>
            <c:numRef>
              <c:f>Hoja1!$C$2:$C$5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F7FF-445D-9F28-EE93346CAE5B}"/>
            </c:ext>
          </c:extLst>
        </c:ser>
        <c:ser>
          <c:idx val="2"/>
          <c:order val="2"/>
          <c:tx>
            <c:strRef>
              <c:f>Hoja1!$D$1</c:f>
              <c:strCache>
                <c:ptCount val="1"/>
                <c:pt idx="0">
                  <c:v>Serie 3</c:v>
                </c:pt>
              </c:strCache>
            </c:strRef>
          </c:tx>
          <c:spPr>
            <a:solidFill>
              <a:schemeClr val="accent3"/>
            </a:solidFill>
            <a:ln>
              <a:noFill/>
            </a:ln>
            <a:effectLst/>
          </c:spPr>
          <c:invertIfNegative val="0"/>
          <c:cat>
            <c:strRef>
              <c:f>Hoja1!$A$2:$A$5</c:f>
              <c:strCache>
                <c:ptCount val="4"/>
                <c:pt idx="0">
                  <c:v>Categoría 1</c:v>
                </c:pt>
                <c:pt idx="1">
                  <c:v>Categoría 2</c:v>
                </c:pt>
                <c:pt idx="2">
                  <c:v>Categoría 3</c:v>
                </c:pt>
                <c:pt idx="3">
                  <c:v>Categoría 4</c:v>
                </c:pt>
              </c:strCache>
            </c:strRef>
          </c:cat>
          <c:val>
            <c:numRef>
              <c:f>Hoja1!$D$2:$D$5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F7FF-445D-9F28-EE93346CAE5B}"/>
            </c:ext>
          </c:extLst>
        </c:ser>
        <c:dLbls>
          <c:showLegendKey val="0"/>
          <c:showVal val="0"/>
          <c:showCatName val="0"/>
          <c:showSerName val="0"/>
          <c:showPercent val="0"/>
          <c:showBubbleSize val="0"/>
        </c:dLbls>
        <c:gapWidth val="219"/>
        <c:overlap val="-27"/>
        <c:axId val="633109376"/>
        <c:axId val="737062672"/>
      </c:barChart>
      <c:catAx>
        <c:axId val="633109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Arial" panose="020B0604020202020204" pitchFamily="34" charset="0"/>
              </a:defRPr>
            </a:pPr>
            <a:endParaRPr lang="es-CO"/>
          </a:p>
        </c:txPr>
        <c:crossAx val="737062672"/>
        <c:crosses val="autoZero"/>
        <c:auto val="1"/>
        <c:lblAlgn val="ctr"/>
        <c:lblOffset val="100"/>
        <c:noMultiLvlLbl val="0"/>
      </c:catAx>
      <c:valAx>
        <c:axId val="7370626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s-CO"/>
          </a:p>
        </c:txPr>
        <c:crossAx val="6331093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Arial" panose="020B0604020202020204" pitchFamily="34" charset="0"/>
            </a:defRPr>
          </a:pPr>
          <a:endParaRPr lang="es-CO"/>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comment1.xml><?xml version="1.0" encoding="utf-8"?>
<p:cmLst xmlns:a="http://schemas.openxmlformats.org/drawingml/2006/main" xmlns:r="http://schemas.openxmlformats.org/officeDocument/2006/relationships" xmlns:p="http://schemas.openxmlformats.org/presentationml/2006/main">
  <p:cm authorId="1" dt="2024-06-18T12:13:09.163" idx="1">
    <p:pos x="1415" y="1289"/>
    <p:text>Imagen cambia de acuerdo al tema de la presentación</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4-06-18T12:14:39.495" idx="2">
    <p:pos x="1604" y="-84"/>
    <p:text>Numeral de la diapositiva</p:text>
    <p:extLst>
      <p:ext uri="{C676402C-5697-4E1C-873F-D02D1690AC5C}">
        <p15:threadingInfo xmlns:p15="http://schemas.microsoft.com/office/powerpoint/2012/main" timeZoneBias="300"/>
      </p:ext>
    </p:extLst>
  </p:cm>
  <p:cm authorId="1" dt="2024-06-18T12:16:47.642" idx="3">
    <p:pos x="1671" y="1751"/>
    <p:text>Imagen de muestra que debe corresponder al tema de la diapositiva</p:text>
    <p:extLst>
      <p:ext uri="{C676402C-5697-4E1C-873F-D02D1690AC5C}">
        <p15:threadingInfo xmlns:p15="http://schemas.microsoft.com/office/powerpoint/2012/main" timeZoneBias="300"/>
      </p:ext>
    </p:extLst>
  </p:cm>
  <p:cm authorId="1" dt="2024-06-18T12:18:49.119" idx="4">
    <p:pos x="5274" y="1068"/>
    <p:text>Texto corrido o que puede presentarse por viñetas</p:text>
    <p:extLst>
      <p:ext uri="{C676402C-5697-4E1C-873F-D02D1690AC5C}">
        <p15:threadingInfo xmlns:p15="http://schemas.microsoft.com/office/powerpoint/2012/main"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4-06-18T12:14:39.495" idx="2">
    <p:pos x="1604" y="-84"/>
    <p:text>Numeral de la diapositiva</p:text>
    <p:extLst>
      <p:ext uri="{C676402C-5697-4E1C-873F-D02D1690AC5C}">
        <p15:threadingInfo xmlns:p15="http://schemas.microsoft.com/office/powerpoint/2012/main" timeZoneBias="300"/>
      </p:ext>
    </p:extLst>
  </p:cm>
  <p:cm authorId="1" dt="2024-06-18T15:59:58.083" idx="5">
    <p:pos x="3600" y="2285"/>
    <p:text>Para destacar el texto se puede poner en Negrita y en color verde.</p:text>
    <p:extLst>
      <p:ext uri="{C676402C-5697-4E1C-873F-D02D1690AC5C}">
        <p15:threadingInfo xmlns:p15="http://schemas.microsoft.com/office/powerpoint/2012/main" timeZoneBias="300"/>
      </p:ext>
    </p:extLst>
  </p:cm>
  <p:cm authorId="1" dt="2024-06-18T16:00:59.640" idx="6">
    <p:pos x="3744" y="1152"/>
    <p:text>Puede destacarse el texto con un gráfico con un rectángulo gris de 5% como este</p:text>
    <p:extLst>
      <p:ext uri="{C676402C-5697-4E1C-873F-D02D1690AC5C}">
        <p15:threadingInfo xmlns:p15="http://schemas.microsoft.com/office/powerpoint/2012/main" timeZoneBias="3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4-06-18T12:14:39.495" idx="2">
    <p:pos x="1604" y="-84"/>
    <p:text>Numeral de la diapositiva</p:text>
    <p:extLst>
      <p:ext uri="{C676402C-5697-4E1C-873F-D02D1690AC5C}">
        <p15:threadingInfo xmlns:p15="http://schemas.microsoft.com/office/powerpoint/2012/main" timeZoneBias="300"/>
      </p:ext>
    </p:extLst>
  </p:cm>
  <p:cm authorId="1" dt="2024-06-18T16:24:35.944" idx="7">
    <p:pos x="452" y="893"/>
    <p:text>Icono representativo del texto destacado</p:text>
    <p:extLst>
      <p:ext uri="{C676402C-5697-4E1C-873F-D02D1690AC5C}">
        <p15:threadingInfo xmlns:p15="http://schemas.microsoft.com/office/powerpoint/2012/main" timeZoneBias="300"/>
      </p:ext>
    </p:extLst>
  </p:cm>
  <p:cm authorId="1" dt="2024-06-18T16:24:57.757" idx="8">
    <p:pos x="903" y="1373"/>
    <p:text>Gráfico de pasos o numerales</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1A962D-1B0E-441E-B28F-D96AC95072C0}" type="datetimeFigureOut">
              <a:rPr lang="es-CO" smtClean="0"/>
              <a:t>12/07/2024</a:t>
            </a:fld>
            <a:endParaRPr lang="es-CO"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dirty="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dirty="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29318E-12CC-4D79-9C6C-58BB66AB95A2}" type="slidenum">
              <a:rPr lang="es-CO" smtClean="0"/>
              <a:t>‹Nº›</a:t>
            </a:fld>
            <a:endParaRPr lang="es-CO" dirty="0"/>
          </a:p>
        </p:txBody>
      </p:sp>
    </p:spTree>
    <p:extLst>
      <p:ext uri="{BB962C8B-B14F-4D97-AF65-F5344CB8AC3E}">
        <p14:creationId xmlns:p14="http://schemas.microsoft.com/office/powerpoint/2010/main" val="435785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0B29318E-12CC-4D79-9C6C-58BB66AB95A2}" type="slidenum">
              <a:rPr lang="es-CO" smtClean="0"/>
              <a:t>1</a:t>
            </a:fld>
            <a:endParaRPr lang="es-CO" dirty="0"/>
          </a:p>
        </p:txBody>
      </p:sp>
    </p:spTree>
    <p:extLst>
      <p:ext uri="{BB962C8B-B14F-4D97-AF65-F5344CB8AC3E}">
        <p14:creationId xmlns:p14="http://schemas.microsoft.com/office/powerpoint/2010/main" val="754212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4851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850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767571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300056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5" Type="http://schemas.openxmlformats.org/officeDocument/2006/relationships/image" Target="../media/image2.sv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1895985"/>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360FE491-366A-4802-8D42-3503DB316D69}"/>
              </a:ext>
            </a:extLst>
          </p:cNvPr>
          <p:cNvSpPr/>
          <p:nvPr userDrawn="1"/>
        </p:nvSpPr>
        <p:spPr>
          <a:xfrm>
            <a:off x="-1" y="-2"/>
            <a:ext cx="12192000" cy="1356191"/>
          </a:xfrm>
          <a:prstGeom prst="rect">
            <a:avLst/>
          </a:prstGeom>
          <a:solidFill>
            <a:srgbClr val="32B4A8"/>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dirty="0">
              <a:ln>
                <a:noFill/>
              </a:ln>
              <a:solidFill>
                <a:srgbClr val="423F7D"/>
              </a:solidFill>
              <a:effectLst/>
              <a:uLnTx/>
              <a:uFillTx/>
              <a:latin typeface="Arial"/>
              <a:cs typeface="+mn-cs"/>
            </a:endParaRPr>
          </a:p>
        </p:txBody>
      </p:sp>
      <p:pic>
        <p:nvPicPr>
          <p:cNvPr id="3" name="Gráfico 2">
            <a:extLst>
              <a:ext uri="{FF2B5EF4-FFF2-40B4-BE49-F238E27FC236}">
                <a16:creationId xmlns:a16="http://schemas.microsoft.com/office/drawing/2014/main" id="{8E8C591A-75A8-20C3-D0BC-5DBFF23D5ABE}"/>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0069034" y="163707"/>
            <a:ext cx="1855745" cy="1028771"/>
          </a:xfrm>
          <a:prstGeom prst="rect">
            <a:avLst/>
          </a:prstGeom>
        </p:spPr>
      </p:pic>
    </p:spTree>
    <p:extLst>
      <p:ext uri="{BB962C8B-B14F-4D97-AF65-F5344CB8AC3E}">
        <p14:creationId xmlns:p14="http://schemas.microsoft.com/office/powerpoint/2010/main" val="854478412"/>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jpeg"/><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3.xml"/><Relationship Id="rId4" Type="http://schemas.openxmlformats.org/officeDocument/2006/relationships/comments" Target="../comments/commen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áfico 2" descr="Logo Supersalud">
            <a:extLst>
              <a:ext uri="{FF2B5EF4-FFF2-40B4-BE49-F238E27FC236}">
                <a16:creationId xmlns:a16="http://schemas.microsoft.com/office/drawing/2014/main" id="{3C05EF3F-F5D8-C8EB-AC0B-B61F245CAC1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3862388" y="2190750"/>
            <a:ext cx="4467225" cy="2476500"/>
          </a:xfrm>
          <a:prstGeom prst="rect">
            <a:avLst/>
          </a:prstGeom>
        </p:spPr>
      </p:pic>
    </p:spTree>
    <p:extLst>
      <p:ext uri="{BB962C8B-B14F-4D97-AF65-F5344CB8AC3E}">
        <p14:creationId xmlns:p14="http://schemas.microsoft.com/office/powerpoint/2010/main" val="3355677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uadroTexto 19">
            <a:extLst>
              <a:ext uri="{FF2B5EF4-FFF2-40B4-BE49-F238E27FC236}">
                <a16:creationId xmlns:a16="http://schemas.microsoft.com/office/drawing/2014/main" id="{7A4BE5EC-C6E5-48F6-8EDA-574C17E3300A}"/>
              </a:ext>
            </a:extLst>
          </p:cNvPr>
          <p:cNvSpPr txBox="1"/>
          <p:nvPr/>
        </p:nvSpPr>
        <p:spPr>
          <a:xfrm>
            <a:off x="371475" y="1566464"/>
            <a:ext cx="11474557" cy="400110"/>
          </a:xfrm>
          <a:prstGeom prst="rect">
            <a:avLst/>
          </a:prstGeom>
          <a:solidFill>
            <a:srgbClr val="575756"/>
          </a:solidFill>
        </p:spPr>
        <p:txBody>
          <a:bodyPr wrap="square">
            <a:spAutoFit/>
          </a:bodyPr>
          <a:lstStyle/>
          <a:p>
            <a:r>
              <a:rPr lang="es-CO" sz="2000" b="1" dirty="0">
                <a:solidFill>
                  <a:schemeClr val="bg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a:t>
            </a:r>
            <a:endParaRPr lang="es-MX" sz="2400" b="1"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26" name="Rectángulo 25">
            <a:extLst>
              <a:ext uri="{FF2B5EF4-FFF2-40B4-BE49-F238E27FC236}">
                <a16:creationId xmlns:a16="http://schemas.microsoft.com/office/drawing/2014/main" id="{9EB9E20E-D445-4EBD-BC07-51EAD6841BF6}"/>
              </a:ext>
              <a:ext uri="{C183D7F6-B498-43B3-948B-1728B52AA6E4}">
                <adec:decorative xmlns:adec="http://schemas.microsoft.com/office/drawing/2017/decorative" val="1"/>
              </a:ext>
            </a:extLst>
          </p:cNvPr>
          <p:cNvSpPr/>
          <p:nvPr/>
        </p:nvSpPr>
        <p:spPr>
          <a:xfrm>
            <a:off x="371476" y="2200330"/>
            <a:ext cx="4104832" cy="4238048"/>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7" name="CuadroTexto 26">
            <a:extLst>
              <a:ext uri="{FF2B5EF4-FFF2-40B4-BE49-F238E27FC236}">
                <a16:creationId xmlns:a16="http://schemas.microsoft.com/office/drawing/2014/main" id="{CFC92167-F6E7-4C3C-AA00-99B2273526DC}"/>
              </a:ext>
            </a:extLst>
          </p:cNvPr>
          <p:cNvSpPr txBox="1"/>
          <p:nvPr/>
        </p:nvSpPr>
        <p:spPr>
          <a:xfrm>
            <a:off x="866601" y="2549639"/>
            <a:ext cx="3114582" cy="3539430"/>
          </a:xfrm>
          <a:prstGeom prst="rect">
            <a:avLst/>
          </a:prstGeom>
          <a:noFill/>
        </p:spPr>
        <p:txBody>
          <a:bodyPr wrap="square">
            <a:spAutoFit/>
          </a:bodyPr>
          <a:lstStyle>
            <a:defPPr>
              <a:defRPr lang="es-CO"/>
            </a:defPPr>
            <a:lvl1pPr>
              <a:defRPr sz="1200">
                <a:latin typeface="Arial" panose="020B0604020202020204" pitchFamily="34" charset="0"/>
                <a:cs typeface="Arial" panose="020B0604020202020204" pitchFamily="34" charset="0"/>
              </a:defRPr>
            </a:lvl1pPr>
          </a:lstStyle>
          <a:p>
            <a:r>
              <a:rPr lang="es-CO" sz="1600" dirty="0">
                <a:latin typeface="Verdana" panose="020B0604030504040204" pitchFamily="34" charset="0"/>
                <a:ea typeface="Verdana" panose="020B0604030504040204" pitchFamily="34" charset="0"/>
              </a:rPr>
              <a:t>Lorem ipsum dolor sit amet, consectetur adipiscing elit. Donec velit augue, imperdiet sit amet vulputate sit amet, mollis sit amet nibh. Aliquam erat volutpat. Duis vel lacus a eros dignissim sodales.</a:t>
            </a:r>
            <a:r>
              <a:rPr lang="es-CO" sz="1600" b="1" dirty="0">
                <a:solidFill>
                  <a:srgbClr val="00AF42"/>
                </a:solidFill>
                <a:latin typeface="Verdana" panose="020B0604030504040204" pitchFamily="34" charset="0"/>
                <a:ea typeface="Verdana" panose="020B0604030504040204" pitchFamily="34" charset="0"/>
              </a:rPr>
              <a:t> </a:t>
            </a:r>
            <a:r>
              <a:rPr lang="es-CO" sz="1600" b="1" dirty="0">
                <a:solidFill>
                  <a:srgbClr val="32B4A8"/>
                </a:solidFill>
                <a:latin typeface="Verdana" panose="020B0604030504040204" pitchFamily="34" charset="0"/>
                <a:ea typeface="Verdana" panose="020B0604030504040204" pitchFamily="34" charset="0"/>
              </a:rPr>
              <a:t>Integer metus nibh, hendrerit a tincidunt sed, aliquam in nisl. Pellentesque mattis non est a pulvinar. Ut porttitor vel libero sit amet convallis.</a:t>
            </a:r>
            <a:endParaRPr lang="es-ES" sz="1600" b="1" dirty="0">
              <a:solidFill>
                <a:srgbClr val="32B4A8"/>
              </a:solidFill>
              <a:latin typeface="Verdana" panose="020B0604030504040204" pitchFamily="34" charset="0"/>
              <a:ea typeface="Verdana" panose="020B0604030504040204" pitchFamily="34" charset="0"/>
            </a:endParaRPr>
          </a:p>
        </p:txBody>
      </p:sp>
      <p:graphicFrame>
        <p:nvGraphicFramePr>
          <p:cNvPr id="29" name="Gráfico 28">
            <a:extLst>
              <a:ext uri="{FF2B5EF4-FFF2-40B4-BE49-F238E27FC236}">
                <a16:creationId xmlns:a16="http://schemas.microsoft.com/office/drawing/2014/main" id="{A8FBD042-7F32-40DA-B7E3-2704D0E36CC5}"/>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604484012"/>
              </p:ext>
            </p:extLst>
          </p:nvPr>
        </p:nvGraphicFramePr>
        <p:xfrm>
          <a:off x="5641583" y="2440261"/>
          <a:ext cx="5054600" cy="3369734"/>
        </p:xfrm>
        <a:graphic>
          <a:graphicData uri="http://schemas.openxmlformats.org/drawingml/2006/chart">
            <c:chart xmlns:c="http://schemas.openxmlformats.org/drawingml/2006/chart" xmlns:r="http://schemas.openxmlformats.org/officeDocument/2006/relationships" r:id="rId2"/>
          </a:graphicData>
        </a:graphic>
      </p:graphicFrame>
      <p:sp>
        <p:nvSpPr>
          <p:cNvPr id="2" name="Elipse 1">
            <a:extLst>
              <a:ext uri="{FF2B5EF4-FFF2-40B4-BE49-F238E27FC236}">
                <a16:creationId xmlns:a16="http://schemas.microsoft.com/office/drawing/2014/main" id="{CD11B038-CED7-7635-05D8-FBA38A2B2303}"/>
              </a:ext>
            </a:extLst>
          </p:cNvPr>
          <p:cNvSpPr/>
          <p:nvPr/>
        </p:nvSpPr>
        <p:spPr>
          <a:xfrm>
            <a:off x="289364" y="256813"/>
            <a:ext cx="842561" cy="842561"/>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b="1" dirty="0">
                <a:solidFill>
                  <a:schemeClr val="bg1"/>
                </a:solidFill>
                <a:latin typeface="Verdana" panose="020B0604030504040204" pitchFamily="34" charset="0"/>
                <a:ea typeface="Verdana" panose="020B0604030504040204" pitchFamily="34" charset="0"/>
                <a:cs typeface="Arial" panose="020B0604020202020204" pitchFamily="34" charset="0"/>
              </a:rPr>
              <a:t>8</a:t>
            </a:r>
            <a:endParaRPr lang="es-CO" sz="4400" b="1"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3" name="Google Shape;120;p15">
            <a:extLst>
              <a:ext uri="{FF2B5EF4-FFF2-40B4-BE49-F238E27FC236}">
                <a16:creationId xmlns:a16="http://schemas.microsoft.com/office/drawing/2014/main" id="{DCD8D4D4-D08F-F4D0-AE9F-423A8999CAD1}"/>
              </a:ext>
            </a:extLst>
          </p:cNvPr>
          <p:cNvSpPr txBox="1">
            <a:spLocks noGrp="1"/>
          </p:cNvSpPr>
          <p:nvPr>
            <p:ph type="title" idx="4294967295"/>
          </p:nvPr>
        </p:nvSpPr>
        <p:spPr>
          <a:xfrm>
            <a:off x="1325366" y="156575"/>
            <a:ext cx="8407357" cy="949240"/>
          </a:xfrm>
          <a:prstGeom prst="rect">
            <a:avLst/>
          </a:prstGeom>
          <a:noFill/>
          <a:ln>
            <a:noFill/>
            <a:prstDash/>
          </a:ln>
          <a:effectLst>
            <a:outerShdw blurRad="57150" dist="57150" dir="5880000" sx="1000" sy="1000" algn="bl" rotWithShape="0">
              <a:srgbClr val="000000"/>
            </a:outerShdw>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defPPr>
              <a:defRPr lang="es-CO"/>
            </a:defPPr>
            <a:lvl1pPr>
              <a:tabLst>
                <a:tab pos="1436688" algn="l"/>
              </a:tabLst>
              <a:defRPr sz="3200">
                <a:solidFill>
                  <a:srgbClr val="FFFFFF"/>
                </a:solidFill>
                <a:latin typeface="Arial" panose="020B0604020202020204" pitchFamily="34" charset="0"/>
                <a:ea typeface="Montserrat"/>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Título de la diapositiva centrado</a:t>
            </a:r>
          </a:p>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Dos líneas</a:t>
            </a:r>
          </a:p>
        </p:txBody>
      </p:sp>
    </p:spTree>
    <p:extLst>
      <p:ext uri="{BB962C8B-B14F-4D97-AF65-F5344CB8AC3E}">
        <p14:creationId xmlns:p14="http://schemas.microsoft.com/office/powerpoint/2010/main" val="19366175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a:extLst>
              <a:ext uri="{FF2B5EF4-FFF2-40B4-BE49-F238E27FC236}">
                <a16:creationId xmlns:a16="http://schemas.microsoft.com/office/drawing/2014/main" id="{942457F5-5173-4802-BB8C-0F676A1845CB}"/>
              </a:ext>
              <a:ext uri="{C183D7F6-B498-43B3-948B-1728B52AA6E4}">
                <adec:decorative xmlns:adec="http://schemas.microsoft.com/office/drawing/2017/decorative" val="1"/>
              </a:ext>
            </a:extLst>
          </p:cNvPr>
          <p:cNvSpPr/>
          <p:nvPr/>
        </p:nvSpPr>
        <p:spPr>
          <a:xfrm>
            <a:off x="-16329" y="0"/>
            <a:ext cx="12208329" cy="6858347"/>
          </a:xfrm>
          <a:prstGeom prst="rect">
            <a:avLst/>
          </a:prstGeom>
          <a:solidFill>
            <a:srgbClr val="32B4A8"/>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ko-KR" altLang="en-US" sz="1800" b="0" i="0" u="none" strike="noStrike" kern="0" cap="none" spc="0" normalizeH="0" baseline="0" noProof="0">
              <a:ln>
                <a:noFill/>
              </a:ln>
              <a:solidFill>
                <a:prstClr val="white"/>
              </a:solidFill>
              <a:effectLst/>
              <a:uLnTx/>
              <a:uFillTx/>
              <a:latin typeface="Arial"/>
              <a:cs typeface="+mn-cs"/>
            </a:endParaRPr>
          </a:p>
        </p:txBody>
      </p:sp>
      <p:pic>
        <p:nvPicPr>
          <p:cNvPr id="5" name="Gráfico 4">
            <a:extLst>
              <a:ext uri="{FF2B5EF4-FFF2-40B4-BE49-F238E27FC236}">
                <a16:creationId xmlns:a16="http://schemas.microsoft.com/office/drawing/2014/main" id="{F11C7E64-854B-3964-3425-D0F277791ACF}"/>
              </a:ext>
              <a:ext uri="{C183D7F6-B498-43B3-948B-1728B52AA6E4}">
                <adec:decorative xmlns:adec="http://schemas.microsoft.com/office/drawing/2017/decorative" val="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242153" y="1831655"/>
            <a:ext cx="5707694" cy="3194690"/>
          </a:xfrm>
          <a:prstGeom prst="rect">
            <a:avLst/>
          </a:prstGeom>
        </p:spPr>
      </p:pic>
    </p:spTree>
    <p:extLst>
      <p:ext uri="{BB962C8B-B14F-4D97-AF65-F5344CB8AC3E}">
        <p14:creationId xmlns:p14="http://schemas.microsoft.com/office/powerpoint/2010/main" val="485304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Los ejecutivos de negocios con la mano apilados">
            <a:extLst>
              <a:ext uri="{FF2B5EF4-FFF2-40B4-BE49-F238E27FC236}">
                <a16:creationId xmlns:a16="http://schemas.microsoft.com/office/drawing/2014/main" id="{8A92D6EC-2CA4-4F83-A89A-685B0B4084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709"/>
            <a:ext cx="4568348"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Google Shape;96;p1">
            <a:extLst>
              <a:ext uri="{FF2B5EF4-FFF2-40B4-BE49-F238E27FC236}">
                <a16:creationId xmlns:a16="http://schemas.microsoft.com/office/drawing/2014/main" id="{E667D30E-A7B2-49FD-BCF5-221C600CEA03}"/>
              </a:ext>
              <a:ext uri="{C183D7F6-B498-43B3-948B-1728B52AA6E4}">
                <adec:decorative xmlns:adec="http://schemas.microsoft.com/office/drawing/2017/decorative" val="1"/>
              </a:ext>
            </a:extLst>
          </p:cNvPr>
          <p:cNvSpPr/>
          <p:nvPr/>
        </p:nvSpPr>
        <p:spPr>
          <a:xfrm>
            <a:off x="4564663" y="0"/>
            <a:ext cx="7627337" cy="6858000"/>
          </a:xfrm>
          <a:prstGeom prst="rect">
            <a:avLst/>
          </a:prstGeom>
          <a:solidFill>
            <a:srgbClr val="32B4A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CO" sz="1600" b="0" i="0" u="none" strike="noStrike" cap="none" dirty="0">
              <a:solidFill>
                <a:srgbClr val="423F7D"/>
              </a:solidFill>
              <a:latin typeface="Calibri"/>
              <a:ea typeface="Calibri"/>
              <a:cs typeface="Calibri"/>
              <a:sym typeface="Calibri"/>
            </a:endParaRPr>
          </a:p>
        </p:txBody>
      </p:sp>
      <p:sp>
        <p:nvSpPr>
          <p:cNvPr id="8" name="Google Shape;209;p19">
            <a:extLst>
              <a:ext uri="{FF2B5EF4-FFF2-40B4-BE49-F238E27FC236}">
                <a16:creationId xmlns:a16="http://schemas.microsoft.com/office/drawing/2014/main" id="{C6CD9384-2509-442A-B01E-D546BAC0DE48}"/>
              </a:ext>
            </a:extLst>
          </p:cNvPr>
          <p:cNvSpPr>
            <a:spLocks noGrp="1"/>
          </p:cNvSpPr>
          <p:nvPr>
            <p:ph type="title" idx="4294967295"/>
          </p:nvPr>
        </p:nvSpPr>
        <p:spPr>
          <a:xfrm>
            <a:off x="5193368" y="1029312"/>
            <a:ext cx="6465799" cy="1386521"/>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s-CO" sz="4400" b="1" i="0" u="none" strike="noStrike" kern="1200" cap="none" spc="0" normalizeH="0" baseline="0" noProof="0" dirty="0">
                <a:ln>
                  <a:noFill/>
                </a:ln>
                <a:solidFill>
                  <a:schemeClr val="bg1"/>
                </a:solidFill>
                <a:effectLst/>
                <a:uLnTx/>
                <a:uFillTx/>
                <a:latin typeface="Verdana" panose="020B0604030504040204" pitchFamily="34" charset="0"/>
                <a:ea typeface="Verdana" panose="020B0604030504040204" pitchFamily="34" charset="0"/>
                <a:cs typeface="Arial" panose="020B0604020202020204" pitchFamily="34" charset="0"/>
                <a:sym typeface="Montserrat"/>
              </a:rPr>
              <a:t>Título de la presentación</a:t>
            </a:r>
            <a:endParaRPr kumimoji="0" lang="es-MX" sz="4400" b="0" i="0" u="none" strike="noStrike" kern="1200" cap="none" spc="0" normalizeH="0" baseline="0" noProof="0" dirty="0">
              <a:ln>
                <a:noFill/>
              </a:ln>
              <a:solidFill>
                <a:schemeClr val="bg1"/>
              </a:solidFill>
              <a:effectLst/>
              <a:uLnTx/>
              <a:uFillTx/>
              <a:latin typeface="Verdana" panose="020B0604030504040204" pitchFamily="34" charset="0"/>
              <a:ea typeface="Verdana" panose="020B0604030504040204" pitchFamily="34" charset="0"/>
              <a:cs typeface="Arial" panose="020B0604020202020204" pitchFamily="34" charset="0"/>
              <a:sym typeface="Montserrat"/>
            </a:endParaRPr>
          </a:p>
        </p:txBody>
      </p:sp>
      <p:sp>
        <p:nvSpPr>
          <p:cNvPr id="11" name="Google Shape;209;p19">
            <a:extLst>
              <a:ext uri="{FF2B5EF4-FFF2-40B4-BE49-F238E27FC236}">
                <a16:creationId xmlns:a16="http://schemas.microsoft.com/office/drawing/2014/main" id="{76F118C1-D37B-48CF-91B0-3025994700F1}"/>
              </a:ext>
            </a:extLst>
          </p:cNvPr>
          <p:cNvSpPr/>
          <p:nvPr/>
        </p:nvSpPr>
        <p:spPr>
          <a:xfrm>
            <a:off x="5193368" y="3722363"/>
            <a:ext cx="6465799" cy="880595"/>
          </a:xfrm>
          <a:prstGeom prst="rect">
            <a:avLst/>
          </a:prstGeom>
          <a:noFill/>
          <a:ln>
            <a:noFill/>
          </a:ln>
        </p:spPr>
        <p:txBody>
          <a:bodyPr spcFirstLastPara="1" wrap="square" lIns="91425" tIns="45700" rIns="91425" bIns="45700" anchor="t" anchorCtr="0">
            <a:noAutofit/>
          </a:bodyPr>
          <a:lstStyle/>
          <a:p>
            <a:r>
              <a:rPr lang="es-CO" sz="2800" b="1" dirty="0">
                <a:solidFill>
                  <a:schemeClr val="bg1"/>
                </a:solidFill>
                <a:latin typeface="Verdana" panose="020B0604030504040204" pitchFamily="34" charset="0"/>
                <a:ea typeface="Verdana" panose="020B0604030504040204" pitchFamily="34" charset="0"/>
                <a:cs typeface="Arial" panose="020B0604020202020204" pitchFamily="34" charset="0"/>
                <a:sym typeface="Montserrat"/>
              </a:rPr>
              <a:t>Área encargada de la presentación </a:t>
            </a:r>
            <a:endParaRPr lang="es-MX" sz="2800" dirty="0">
              <a:solidFill>
                <a:schemeClr val="bg1"/>
              </a:solidFill>
              <a:latin typeface="Verdana" panose="020B0604030504040204" pitchFamily="34" charset="0"/>
              <a:ea typeface="Verdana" panose="020B0604030504040204" pitchFamily="34" charset="0"/>
              <a:cs typeface="Arial" panose="020B0604020202020204" pitchFamily="34" charset="0"/>
              <a:sym typeface="Montserrat"/>
            </a:endParaRPr>
          </a:p>
        </p:txBody>
      </p:sp>
      <p:sp>
        <p:nvSpPr>
          <p:cNvPr id="12" name="Google Shape;209;p19">
            <a:extLst>
              <a:ext uri="{FF2B5EF4-FFF2-40B4-BE49-F238E27FC236}">
                <a16:creationId xmlns:a16="http://schemas.microsoft.com/office/drawing/2014/main" id="{72A39601-C4EB-4873-895C-60143CA49FD3}"/>
              </a:ext>
            </a:extLst>
          </p:cNvPr>
          <p:cNvSpPr/>
          <p:nvPr/>
        </p:nvSpPr>
        <p:spPr>
          <a:xfrm>
            <a:off x="5193368" y="5067496"/>
            <a:ext cx="6465799" cy="443499"/>
          </a:xfrm>
          <a:prstGeom prst="rect">
            <a:avLst/>
          </a:prstGeom>
          <a:noFill/>
          <a:ln>
            <a:noFill/>
          </a:ln>
        </p:spPr>
        <p:txBody>
          <a:bodyPr spcFirstLastPara="1" wrap="square" lIns="91425" tIns="45700" rIns="91425" bIns="45700" anchor="t" anchorCtr="0">
            <a:noAutofit/>
          </a:bodyPr>
          <a:lstStyle/>
          <a:p>
            <a:r>
              <a:rPr lang="es-CO" sz="2000" dirty="0">
                <a:solidFill>
                  <a:schemeClr val="bg1"/>
                </a:solidFill>
                <a:latin typeface="Verdana" panose="020B0604030504040204" pitchFamily="34" charset="0"/>
                <a:ea typeface="Verdana" panose="020B0604030504040204" pitchFamily="34" charset="0"/>
                <a:cs typeface="Arial" panose="020B0604020202020204" pitchFamily="34" charset="0"/>
                <a:sym typeface="Montserrat"/>
              </a:rPr>
              <a:t>Fecha de publicación</a:t>
            </a:r>
            <a:endParaRPr lang="es-MX" sz="2000" dirty="0">
              <a:solidFill>
                <a:schemeClr val="bg1"/>
              </a:solidFill>
              <a:latin typeface="Verdana" panose="020B0604030504040204" pitchFamily="34" charset="0"/>
              <a:ea typeface="Verdana" panose="020B0604030504040204" pitchFamily="34" charset="0"/>
              <a:cs typeface="Arial" panose="020B0604020202020204" pitchFamily="34" charset="0"/>
              <a:sym typeface="Montserrat"/>
            </a:endParaRPr>
          </a:p>
        </p:txBody>
      </p:sp>
      <p:pic>
        <p:nvPicPr>
          <p:cNvPr id="3" name="Gráfico 2" descr="Logo Supersalud">
            <a:extLst>
              <a:ext uri="{FF2B5EF4-FFF2-40B4-BE49-F238E27FC236}">
                <a16:creationId xmlns:a16="http://schemas.microsoft.com/office/drawing/2014/main" id="{7117D2C9-032D-8401-7AE2-C87E0C8141A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975894" y="5559476"/>
            <a:ext cx="1949690" cy="1080852"/>
          </a:xfrm>
          <a:prstGeom prst="rect">
            <a:avLst/>
          </a:prstGeom>
        </p:spPr>
      </p:pic>
      <p:sp>
        <p:nvSpPr>
          <p:cNvPr id="7" name="Google Shape;251;p21">
            <a:extLst>
              <a:ext uri="{FF2B5EF4-FFF2-40B4-BE49-F238E27FC236}">
                <a16:creationId xmlns:a16="http://schemas.microsoft.com/office/drawing/2014/main" id="{33CEB536-D6B1-4DCC-B041-67FC468281E0}"/>
              </a:ext>
              <a:ext uri="{C183D7F6-B498-43B3-948B-1728B52AA6E4}">
                <adec:decorative xmlns:adec="http://schemas.microsoft.com/office/drawing/2017/decorative" val="1"/>
              </a:ext>
            </a:extLst>
          </p:cNvPr>
          <p:cNvSpPr/>
          <p:nvPr/>
        </p:nvSpPr>
        <p:spPr>
          <a:xfrm rot="5400000">
            <a:off x="5291612" y="643808"/>
            <a:ext cx="314113" cy="314113"/>
          </a:xfrm>
          <a:prstGeom prst="rtTriangle">
            <a:avLst/>
          </a:prstGeom>
          <a:solidFill>
            <a:schemeClr val="bg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lang="es-CO" dirty="0"/>
          </a:p>
        </p:txBody>
      </p:sp>
    </p:spTree>
    <p:extLst>
      <p:ext uri="{BB962C8B-B14F-4D97-AF65-F5344CB8AC3E}">
        <p14:creationId xmlns:p14="http://schemas.microsoft.com/office/powerpoint/2010/main" val="30592708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Elipse 15">
            <a:extLst>
              <a:ext uri="{FF2B5EF4-FFF2-40B4-BE49-F238E27FC236}">
                <a16:creationId xmlns:a16="http://schemas.microsoft.com/office/drawing/2014/main" id="{55E53CC7-C4AA-4C26-892A-2DB9771596F7}"/>
              </a:ext>
            </a:extLst>
          </p:cNvPr>
          <p:cNvSpPr/>
          <p:nvPr/>
        </p:nvSpPr>
        <p:spPr>
          <a:xfrm>
            <a:off x="289364" y="256813"/>
            <a:ext cx="842561" cy="842561"/>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b="1" dirty="0">
                <a:solidFill>
                  <a:schemeClr val="bg1"/>
                </a:solidFill>
                <a:latin typeface="Verdana" panose="020B0604030504040204" pitchFamily="34" charset="0"/>
                <a:ea typeface="Verdana" panose="020B0604030504040204" pitchFamily="34" charset="0"/>
                <a:cs typeface="Arial" panose="020B0604020202020204" pitchFamily="34" charset="0"/>
              </a:rPr>
              <a:t>1</a:t>
            </a:r>
            <a:endParaRPr lang="es-CO" sz="4400" b="1"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17" name="Google Shape;120;p15">
            <a:extLst>
              <a:ext uri="{FF2B5EF4-FFF2-40B4-BE49-F238E27FC236}">
                <a16:creationId xmlns:a16="http://schemas.microsoft.com/office/drawing/2014/main" id="{FD91AFBB-1390-43E8-90B1-DBA7D6A5C7EA}"/>
              </a:ext>
            </a:extLst>
          </p:cNvPr>
          <p:cNvSpPr txBox="1">
            <a:spLocks noGrp="1"/>
          </p:cNvSpPr>
          <p:nvPr>
            <p:ph type="title" idx="4294967295"/>
          </p:nvPr>
        </p:nvSpPr>
        <p:spPr>
          <a:xfrm>
            <a:off x="1325366" y="360516"/>
            <a:ext cx="7599429" cy="541358"/>
          </a:xfrm>
          <a:prstGeom prst="rect">
            <a:avLst/>
          </a:prstGeom>
          <a:noFill/>
          <a:ln>
            <a:noFill/>
            <a:prstDash/>
          </a:ln>
          <a:effectLst>
            <a:outerShdw blurRad="57150" dist="57150" dir="5880000" sx="1000" sy="1000" algn="bl" rotWithShape="0">
              <a:srgbClr val="000000"/>
            </a:outerShdw>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defPPr>
              <a:defRPr lang="es-CO"/>
            </a:defPPr>
            <a:lvl1pPr>
              <a:tabLst>
                <a:tab pos="1436688" algn="l"/>
              </a:tabLst>
              <a:defRPr sz="3200">
                <a:solidFill>
                  <a:srgbClr val="FFFFFF"/>
                </a:solidFill>
                <a:latin typeface="Arial" panose="020B0604020202020204" pitchFamily="34" charset="0"/>
                <a:ea typeface="Montserrat"/>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Título de la diapositiva centrado</a:t>
            </a:r>
          </a:p>
        </p:txBody>
      </p:sp>
      <p:sp>
        <p:nvSpPr>
          <p:cNvPr id="19" name="CuadroTexto 18">
            <a:extLst>
              <a:ext uri="{FF2B5EF4-FFF2-40B4-BE49-F238E27FC236}">
                <a16:creationId xmlns:a16="http://schemas.microsoft.com/office/drawing/2014/main" id="{4E5476BD-A047-4543-AEA0-CB71591D9F5E}"/>
              </a:ext>
            </a:extLst>
          </p:cNvPr>
          <p:cNvSpPr txBox="1"/>
          <p:nvPr/>
        </p:nvSpPr>
        <p:spPr>
          <a:xfrm>
            <a:off x="6116583" y="1766519"/>
            <a:ext cx="5653463" cy="4474558"/>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s-CO" sz="1600" dirty="0">
                <a:latin typeface="Verdana" panose="020B0604030504040204" pitchFamily="34" charset="0"/>
                <a:ea typeface="Verdana" panose="020B060403050404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 </a:t>
            </a:r>
          </a:p>
          <a:p>
            <a:pPr marL="342900" indent="-342900">
              <a:lnSpc>
                <a:spcPct val="150000"/>
              </a:lnSpc>
              <a:buFont typeface="Arial" panose="020B0604020202020204" pitchFamily="34" charset="0"/>
              <a:buChar char="•"/>
            </a:pPr>
            <a:r>
              <a:rPr lang="es-CO" sz="1600" dirty="0">
                <a:latin typeface="Verdana" panose="020B0604030504040204" pitchFamily="34" charset="0"/>
                <a:ea typeface="Verdana" panose="020B0604030504040204" pitchFamily="34" charset="0"/>
              </a:rPr>
              <a:t>Ut porttitor vel libero sit amet convallis. Curabitur consectetur convallis congue. Nulla in odio ac felis tempor pharetra. Mauris hendrerit enim vitae est tincidunt sodales. Quisque viverra blandit odio et interdum. </a:t>
            </a:r>
            <a:endParaRPr lang="es-CO" sz="1600" dirty="0">
              <a:latin typeface="Verdana" panose="020B0604030504040204" pitchFamily="34" charset="0"/>
              <a:ea typeface="Verdana" panose="020B0604030504040204" pitchFamily="34" charset="0"/>
              <a:cs typeface="Arial" panose="020B0604020202020204" pitchFamily="34" charset="0"/>
            </a:endParaRPr>
          </a:p>
        </p:txBody>
      </p:sp>
      <p:pic>
        <p:nvPicPr>
          <p:cNvPr id="20" name="Picture 4" descr="Manos sosteniendo el concepto de resolución de problemas de negocios de rompecabezas">
            <a:extLst>
              <a:ext uri="{FF2B5EF4-FFF2-40B4-BE49-F238E27FC236}">
                <a16:creationId xmlns:a16="http://schemas.microsoft.com/office/drawing/2014/main" id="{C69897A0-65B9-40DA-954C-C730F3CE89B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6255" r="14796"/>
          <a:stretch/>
        </p:blipFill>
        <p:spPr bwMode="auto">
          <a:xfrm>
            <a:off x="-1" y="1356189"/>
            <a:ext cx="5694631" cy="55018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9598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Rectángulo 40">
            <a:extLst>
              <a:ext uri="{FF2B5EF4-FFF2-40B4-BE49-F238E27FC236}">
                <a16:creationId xmlns:a16="http://schemas.microsoft.com/office/drawing/2014/main" id="{651A36F4-0587-4AAA-B2BB-0A9984BE7D65}"/>
              </a:ext>
              <a:ext uri="{C183D7F6-B498-43B3-948B-1728B52AA6E4}">
                <adec:decorative xmlns:adec="http://schemas.microsoft.com/office/drawing/2017/decorative" val="1"/>
              </a:ext>
            </a:extLst>
          </p:cNvPr>
          <p:cNvSpPr/>
          <p:nvPr/>
        </p:nvSpPr>
        <p:spPr>
          <a:xfrm>
            <a:off x="0" y="1356189"/>
            <a:ext cx="6362700" cy="550181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42" name="CuadroTexto 41">
            <a:extLst>
              <a:ext uri="{FF2B5EF4-FFF2-40B4-BE49-F238E27FC236}">
                <a16:creationId xmlns:a16="http://schemas.microsoft.com/office/drawing/2014/main" id="{0DF26EB9-0180-40CA-BAA2-3C4038A9AC1C}"/>
              </a:ext>
            </a:extLst>
          </p:cNvPr>
          <p:cNvSpPr txBox="1"/>
          <p:nvPr/>
        </p:nvSpPr>
        <p:spPr>
          <a:xfrm>
            <a:off x="474737" y="1784922"/>
            <a:ext cx="5438525" cy="4452501"/>
          </a:xfrm>
          <a:prstGeom prst="rect">
            <a:avLst/>
          </a:prstGeom>
          <a:noFill/>
          <a:ln>
            <a:noFill/>
          </a:ln>
        </p:spPr>
        <p:style>
          <a:lnRef idx="2">
            <a:schemeClr val="accent2"/>
          </a:lnRef>
          <a:fillRef idx="1">
            <a:schemeClr val="lt1"/>
          </a:fillRef>
          <a:effectRef idx="0">
            <a:schemeClr val="accent2"/>
          </a:effectRef>
          <a:fontRef idx="minor">
            <a:schemeClr val="dk1"/>
          </a:fontRef>
        </p:style>
        <p:txBody>
          <a:bodyPr wrap="square" numCol="1" rtlCol="0">
            <a:spAutoFit/>
          </a:bodyPr>
          <a:lstStyle/>
          <a:p>
            <a:pPr marL="12700">
              <a:spcBef>
                <a:spcPts val="105"/>
              </a:spcBef>
            </a:pPr>
            <a:r>
              <a:rPr lang="es-CO" sz="1600" dirty="0">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a:t>
            </a:r>
          </a:p>
          <a:p>
            <a:pPr marL="12700">
              <a:spcBef>
                <a:spcPts val="105"/>
              </a:spcBef>
            </a:pPr>
            <a:endParaRPr lang="es-CO" sz="1600" b="1" dirty="0">
              <a:latin typeface="Verdana" panose="020B0604030504040204" pitchFamily="34" charset="0"/>
              <a:ea typeface="Verdana" panose="020B0604030504040204" pitchFamily="34" charset="0"/>
              <a:cs typeface="Arial" panose="020B0604020202020204" pitchFamily="34" charset="0"/>
            </a:endParaRPr>
          </a:p>
          <a:p>
            <a:pPr marL="12700">
              <a:spcBef>
                <a:spcPts val="105"/>
              </a:spcBef>
            </a:pPr>
            <a:r>
              <a:rPr lang="es-CO" sz="1600" b="1" dirty="0">
                <a:solidFill>
                  <a:srgbClr val="32B4A8"/>
                </a:solidFill>
                <a:latin typeface="Verdana" panose="020B0604030504040204" pitchFamily="34" charset="0"/>
                <a:ea typeface="Verdana" panose="020B0604030504040204" pitchFamily="34" charset="0"/>
                <a:cs typeface="Arial" panose="020B0604020202020204" pitchFamily="34" charset="0"/>
              </a:rPr>
              <a:t>Pellentesque mattis non est a pulvinar. Ut porttitor vel libero sit amet convallis. Curabitur consectetur convallis congue. Nulla in odio ac felis tempor pharetra. Mauris hendrerit enim vitae est tincidunt sodales. Quisque viverra blandit odio et interdum. </a:t>
            </a:r>
          </a:p>
          <a:p>
            <a:pPr marL="12700">
              <a:spcBef>
                <a:spcPts val="105"/>
              </a:spcBef>
            </a:pPr>
            <a:endParaRPr lang="es-CO" sz="1600" dirty="0">
              <a:latin typeface="Verdana" panose="020B0604030504040204" pitchFamily="34" charset="0"/>
              <a:ea typeface="Verdana" panose="020B0604030504040204" pitchFamily="34" charset="0"/>
              <a:cs typeface="Arial" panose="020B0604020202020204" pitchFamily="34" charset="0"/>
            </a:endParaRPr>
          </a:p>
          <a:p>
            <a:pPr marL="12700">
              <a:spcBef>
                <a:spcPts val="105"/>
              </a:spcBef>
            </a:pPr>
            <a:r>
              <a:rPr lang="es-CO" sz="1600" dirty="0">
                <a:latin typeface="Verdana" panose="020B0604030504040204" pitchFamily="34" charset="0"/>
                <a:ea typeface="Verdana" panose="020B0604030504040204" pitchFamily="34" charset="0"/>
                <a:cs typeface="Arial" panose="020B0604020202020204" pitchFamily="34" charset="0"/>
              </a:rPr>
              <a:t>Maecenas congue ex non augue vulputate, et commodo quam ultricies. Cras nibh magna, ullamcorper sit amet elit in.</a:t>
            </a:r>
            <a:endParaRPr lang="es-CO" sz="1200" i="1" dirty="0">
              <a:solidFill>
                <a:srgbClr val="00AF42"/>
              </a:solidFill>
              <a:latin typeface="Verdana" panose="020B0604030504040204" pitchFamily="34" charset="0"/>
              <a:ea typeface="Verdana" panose="020B0604030504040204" pitchFamily="34" charset="0"/>
              <a:cs typeface="Arial" panose="020B0604020202020204" pitchFamily="34" charset="0"/>
            </a:endParaRPr>
          </a:p>
        </p:txBody>
      </p:sp>
      <p:graphicFrame>
        <p:nvGraphicFramePr>
          <p:cNvPr id="4" name="Gráfico 3">
            <a:extLst>
              <a:ext uri="{FF2B5EF4-FFF2-40B4-BE49-F238E27FC236}">
                <a16:creationId xmlns:a16="http://schemas.microsoft.com/office/drawing/2014/main" id="{4746E72B-766A-48C1-A4F4-92A3F264A38E}"/>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3241633911"/>
              </p:ext>
            </p:extLst>
          </p:nvPr>
        </p:nvGraphicFramePr>
        <p:xfrm>
          <a:off x="6662663" y="2407363"/>
          <a:ext cx="5054600" cy="3369734"/>
        </p:xfrm>
        <a:graphic>
          <a:graphicData uri="http://schemas.openxmlformats.org/drawingml/2006/chart">
            <c:chart xmlns:c="http://schemas.openxmlformats.org/drawingml/2006/chart" xmlns:r="http://schemas.openxmlformats.org/officeDocument/2006/relationships" r:id="rId2"/>
          </a:graphicData>
        </a:graphic>
      </p:graphicFrame>
      <p:sp>
        <p:nvSpPr>
          <p:cNvPr id="2" name="Elipse 1">
            <a:extLst>
              <a:ext uri="{FF2B5EF4-FFF2-40B4-BE49-F238E27FC236}">
                <a16:creationId xmlns:a16="http://schemas.microsoft.com/office/drawing/2014/main" id="{C7F17AA4-DFC2-3491-FB48-CE201D796D16}"/>
              </a:ext>
            </a:extLst>
          </p:cNvPr>
          <p:cNvSpPr/>
          <p:nvPr/>
        </p:nvSpPr>
        <p:spPr>
          <a:xfrm>
            <a:off x="289364" y="256813"/>
            <a:ext cx="842561" cy="842561"/>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b="1" dirty="0">
                <a:solidFill>
                  <a:schemeClr val="bg1"/>
                </a:solidFill>
                <a:latin typeface="Verdana" panose="020B0604030504040204" pitchFamily="34" charset="0"/>
                <a:ea typeface="Verdana" panose="020B0604030504040204" pitchFamily="34" charset="0"/>
                <a:cs typeface="Arial" panose="020B0604020202020204" pitchFamily="34" charset="0"/>
              </a:rPr>
              <a:t>2</a:t>
            </a:r>
            <a:endParaRPr lang="es-CO" sz="4400" b="1"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3" name="Google Shape;120;p15">
            <a:extLst>
              <a:ext uri="{FF2B5EF4-FFF2-40B4-BE49-F238E27FC236}">
                <a16:creationId xmlns:a16="http://schemas.microsoft.com/office/drawing/2014/main" id="{E4033685-5574-0BA3-090A-48BBD419072D}"/>
              </a:ext>
            </a:extLst>
          </p:cNvPr>
          <p:cNvSpPr txBox="1">
            <a:spLocks noGrp="1"/>
          </p:cNvSpPr>
          <p:nvPr>
            <p:ph type="title" idx="4294967295"/>
          </p:nvPr>
        </p:nvSpPr>
        <p:spPr>
          <a:xfrm>
            <a:off x="1325366" y="156575"/>
            <a:ext cx="8407357" cy="949240"/>
          </a:xfrm>
          <a:prstGeom prst="rect">
            <a:avLst/>
          </a:prstGeom>
          <a:noFill/>
          <a:ln>
            <a:noFill/>
            <a:prstDash/>
          </a:ln>
          <a:effectLst>
            <a:outerShdw blurRad="57150" dist="57150" dir="5880000" sx="1000" sy="1000" algn="bl" rotWithShape="0">
              <a:srgbClr val="000000"/>
            </a:outerShdw>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defPPr>
              <a:defRPr lang="es-CO"/>
            </a:defPPr>
            <a:lvl1pPr>
              <a:tabLst>
                <a:tab pos="1436688" algn="l"/>
              </a:tabLst>
              <a:defRPr sz="3200">
                <a:solidFill>
                  <a:srgbClr val="FFFFFF"/>
                </a:solidFill>
                <a:latin typeface="Arial" panose="020B0604020202020204" pitchFamily="34" charset="0"/>
                <a:ea typeface="Montserrat"/>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Título de la diapositiva centrado</a:t>
            </a:r>
          </a:p>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Dos líneas</a:t>
            </a:r>
          </a:p>
        </p:txBody>
      </p:sp>
    </p:spTree>
    <p:extLst>
      <p:ext uri="{BB962C8B-B14F-4D97-AF65-F5344CB8AC3E}">
        <p14:creationId xmlns:p14="http://schemas.microsoft.com/office/powerpoint/2010/main" val="2403241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ángulo 9">
            <a:extLst>
              <a:ext uri="{FF2B5EF4-FFF2-40B4-BE49-F238E27FC236}">
                <a16:creationId xmlns:a16="http://schemas.microsoft.com/office/drawing/2014/main" id="{ACDCC581-951E-4D7B-AA54-AC238CEBC584}"/>
              </a:ext>
              <a:ext uri="{C183D7F6-B498-43B3-948B-1728B52AA6E4}">
                <adec:decorative xmlns:adec="http://schemas.microsoft.com/office/drawing/2017/decorative" val="1"/>
              </a:ext>
            </a:extLst>
          </p:cNvPr>
          <p:cNvSpPr/>
          <p:nvPr/>
        </p:nvSpPr>
        <p:spPr>
          <a:xfrm>
            <a:off x="0" y="5815369"/>
            <a:ext cx="12191999" cy="104263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1" name="CuadroTexto 10">
            <a:extLst>
              <a:ext uri="{FF2B5EF4-FFF2-40B4-BE49-F238E27FC236}">
                <a16:creationId xmlns:a16="http://schemas.microsoft.com/office/drawing/2014/main" id="{60BDC14D-4D69-4979-B523-69F532E18856}"/>
              </a:ext>
            </a:extLst>
          </p:cNvPr>
          <p:cNvSpPr txBox="1"/>
          <p:nvPr/>
        </p:nvSpPr>
        <p:spPr>
          <a:xfrm>
            <a:off x="1247775" y="1553532"/>
            <a:ext cx="10647993" cy="1077218"/>
          </a:xfrm>
          <a:prstGeom prst="rect">
            <a:avLst/>
          </a:prstGeom>
          <a:noFill/>
        </p:spPr>
        <p:txBody>
          <a:bodyPr wrap="square">
            <a:spAutoFit/>
          </a:bodyPr>
          <a:lstStyle>
            <a:defPPr>
              <a:defRPr lang="es-CO"/>
            </a:defPPr>
            <a:lvl1pPr>
              <a:defRPr sz="1600">
                <a:latin typeface="Arial" panose="020B0604020202020204" pitchFamily="34" charset="0"/>
                <a:cs typeface="Arial" panose="020B0604020202020204" pitchFamily="34" charset="0"/>
              </a:defRPr>
            </a:lvl1pPr>
          </a:lstStyle>
          <a:p>
            <a:r>
              <a:rPr lang="es-CO" dirty="0">
                <a:latin typeface="Verdana" panose="020B0604030504040204" pitchFamily="34" charset="0"/>
                <a:ea typeface="Verdana" panose="020B0604030504040204" pitchFamily="34" charset="0"/>
              </a:rPr>
              <a:t>Lorem ipsum dolor sit amet, consectetur adipiscing elit. Donec velit augue, imperdiet sit amet vulputate sit amet, mollis sit amet nibh. Aliquam erat volutpat. </a:t>
            </a:r>
            <a:r>
              <a:rPr lang="es-CO" b="1" dirty="0">
                <a:solidFill>
                  <a:srgbClr val="32B4A8"/>
                </a:solidFill>
                <a:latin typeface="Verdana" panose="020B0604030504040204" pitchFamily="34" charset="0"/>
                <a:ea typeface="Verdana" panose="020B0604030504040204" pitchFamily="34" charset="0"/>
              </a:rPr>
              <a:t>Duis vel lacus a eros dignissim sodales. </a:t>
            </a:r>
            <a:r>
              <a:rPr lang="es-CO" dirty="0">
                <a:latin typeface="Verdana" panose="020B0604030504040204" pitchFamily="34" charset="0"/>
                <a:ea typeface="Verdana" panose="020B0604030504040204" pitchFamily="34" charset="0"/>
              </a:rPr>
              <a:t>Integer metus nibh, hendrerit a tincidunt sed, aliquam in nisl. Pellentesque mattis non est a pulvinar. </a:t>
            </a:r>
            <a:endParaRPr lang="es-ES" dirty="0">
              <a:latin typeface="Verdana" panose="020B0604030504040204" pitchFamily="34" charset="0"/>
              <a:ea typeface="Verdana" panose="020B0604030504040204" pitchFamily="34" charset="0"/>
            </a:endParaRPr>
          </a:p>
        </p:txBody>
      </p:sp>
      <p:sp>
        <p:nvSpPr>
          <p:cNvPr id="12" name="CuadroTexto 11">
            <a:extLst>
              <a:ext uri="{FF2B5EF4-FFF2-40B4-BE49-F238E27FC236}">
                <a16:creationId xmlns:a16="http://schemas.microsoft.com/office/drawing/2014/main" id="{1FFC4871-15EC-4ED6-AB59-691739290EF6}"/>
              </a:ext>
            </a:extLst>
          </p:cNvPr>
          <p:cNvSpPr txBox="1"/>
          <p:nvPr/>
        </p:nvSpPr>
        <p:spPr>
          <a:xfrm>
            <a:off x="397665" y="5871081"/>
            <a:ext cx="11346659" cy="954107"/>
          </a:xfrm>
          <a:prstGeom prst="rect">
            <a:avLst/>
          </a:prstGeom>
          <a:noFill/>
        </p:spPr>
        <p:txBody>
          <a:bodyPr wrap="square">
            <a:spAutoFit/>
          </a:bodyPr>
          <a:lstStyle>
            <a:defPPr>
              <a:defRPr lang="es-CO"/>
            </a:defPPr>
            <a:lvl1pPr>
              <a:defRPr sz="1600">
                <a:latin typeface="Arial" panose="020B0604020202020204" pitchFamily="34" charset="0"/>
                <a:cs typeface="Arial" panose="020B0604020202020204" pitchFamily="34" charset="0"/>
              </a:defRPr>
            </a:lvl1pPr>
          </a:lstStyle>
          <a:p>
            <a:r>
              <a:rPr lang="es-CO" sz="1400" b="1" dirty="0">
                <a:latin typeface="Verdana" panose="020B0604030504040204" pitchFamily="34" charset="0"/>
                <a:ea typeface="Verdana" panose="020B060403050404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 Ut porttitor vel libero sit amet convallis. </a:t>
            </a:r>
            <a:endParaRPr lang="es-ES" sz="1200" b="1" dirty="0">
              <a:latin typeface="Verdana" panose="020B0604030504040204" pitchFamily="34" charset="0"/>
              <a:ea typeface="Verdana" panose="020B0604030504040204" pitchFamily="34" charset="0"/>
            </a:endParaRPr>
          </a:p>
        </p:txBody>
      </p:sp>
      <p:sp>
        <p:nvSpPr>
          <p:cNvPr id="21" name="Rectángulo 20">
            <a:extLst>
              <a:ext uri="{FF2B5EF4-FFF2-40B4-BE49-F238E27FC236}">
                <a16:creationId xmlns:a16="http://schemas.microsoft.com/office/drawing/2014/main" id="{4EB31FCA-3234-49FF-89FA-759AB948C872}"/>
              </a:ext>
            </a:extLst>
          </p:cNvPr>
          <p:cNvSpPr/>
          <p:nvPr/>
        </p:nvSpPr>
        <p:spPr>
          <a:xfrm>
            <a:off x="447675" y="2771775"/>
            <a:ext cx="1161776" cy="2902569"/>
          </a:xfrm>
          <a:prstGeom prst="rect">
            <a:avLst/>
          </a:prstGeom>
          <a:noFill/>
          <a:ln w="1905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46800" tIns="162000" rIns="46800" bIns="46800" rtlCol="0" anchor="t"/>
          <a:lstStyle/>
          <a:p>
            <a:pPr algn="ctr"/>
            <a:r>
              <a:rPr lang="es-CO" sz="135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a:t>
            </a:r>
            <a:endParaRPr lang="es-ES" sz="135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22" name="Rectángulo 21">
            <a:extLst>
              <a:ext uri="{FF2B5EF4-FFF2-40B4-BE49-F238E27FC236}">
                <a16:creationId xmlns:a16="http://schemas.microsoft.com/office/drawing/2014/main" id="{CC130A06-BA54-481D-AFB0-76BF0591BD02}"/>
              </a:ext>
            </a:extLst>
          </p:cNvPr>
          <p:cNvSpPr/>
          <p:nvPr/>
        </p:nvSpPr>
        <p:spPr>
          <a:xfrm>
            <a:off x="1710530" y="2771775"/>
            <a:ext cx="1161776" cy="2902569"/>
          </a:xfrm>
          <a:prstGeom prst="rect">
            <a:avLst/>
          </a:prstGeom>
          <a:noFill/>
          <a:ln w="1905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46800" tIns="162000" rIns="46800" bIns="46800" rtlCol="0" anchor="t"/>
          <a:lstStyle/>
          <a:p>
            <a:pPr algn="ctr"/>
            <a:r>
              <a:rPr lang="es-CO" sz="135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a:t>
            </a:r>
            <a:endParaRPr lang="es-ES" sz="135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24" name="Rectángulo 23">
            <a:extLst>
              <a:ext uri="{FF2B5EF4-FFF2-40B4-BE49-F238E27FC236}">
                <a16:creationId xmlns:a16="http://schemas.microsoft.com/office/drawing/2014/main" id="{6F784741-E14B-4450-8AFE-F499D2A3969E}"/>
              </a:ext>
            </a:extLst>
          </p:cNvPr>
          <p:cNvSpPr/>
          <p:nvPr/>
        </p:nvSpPr>
        <p:spPr>
          <a:xfrm>
            <a:off x="2973385" y="2771775"/>
            <a:ext cx="1161776" cy="2902569"/>
          </a:xfrm>
          <a:prstGeom prst="rect">
            <a:avLst/>
          </a:prstGeom>
          <a:noFill/>
          <a:ln w="1905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46800" tIns="162000" rIns="46800" bIns="46800" rtlCol="0" anchor="t"/>
          <a:lstStyle/>
          <a:p>
            <a:pPr algn="ctr"/>
            <a:r>
              <a:rPr lang="es-CO" sz="135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a:t>
            </a:r>
            <a:endParaRPr lang="es-ES" sz="135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25" name="Rectángulo 24">
            <a:extLst>
              <a:ext uri="{FF2B5EF4-FFF2-40B4-BE49-F238E27FC236}">
                <a16:creationId xmlns:a16="http://schemas.microsoft.com/office/drawing/2014/main" id="{41919669-410F-47F8-9CF7-1FA5C2659564}"/>
              </a:ext>
            </a:extLst>
          </p:cNvPr>
          <p:cNvSpPr/>
          <p:nvPr/>
        </p:nvSpPr>
        <p:spPr>
          <a:xfrm>
            <a:off x="4236240" y="2771775"/>
            <a:ext cx="1161776" cy="2902569"/>
          </a:xfrm>
          <a:prstGeom prst="rect">
            <a:avLst/>
          </a:prstGeom>
          <a:noFill/>
          <a:ln w="1905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46800" tIns="162000" rIns="46800" bIns="46800" rtlCol="0" anchor="t"/>
          <a:lstStyle/>
          <a:p>
            <a:pPr algn="ctr"/>
            <a:r>
              <a:rPr lang="es-CO" sz="135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a:t>
            </a:r>
            <a:endParaRPr lang="es-ES" sz="135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grpSp>
        <p:nvGrpSpPr>
          <p:cNvPr id="29" name="Grupo 28">
            <a:extLst>
              <a:ext uri="{FF2B5EF4-FFF2-40B4-BE49-F238E27FC236}">
                <a16:creationId xmlns:a16="http://schemas.microsoft.com/office/drawing/2014/main" id="{969119CF-FAF0-4C58-BA52-F911260411BB}"/>
              </a:ext>
              <a:ext uri="{C183D7F6-B498-43B3-948B-1728B52AA6E4}">
                <adec:decorative xmlns:adec="http://schemas.microsoft.com/office/drawing/2017/decorative" val="1"/>
              </a:ext>
            </a:extLst>
          </p:cNvPr>
          <p:cNvGrpSpPr/>
          <p:nvPr/>
        </p:nvGrpSpPr>
        <p:grpSpPr>
          <a:xfrm>
            <a:off x="447675" y="1649974"/>
            <a:ext cx="638111" cy="638111"/>
            <a:chOff x="447675" y="1766519"/>
            <a:chExt cx="657225" cy="657225"/>
          </a:xfrm>
        </p:grpSpPr>
        <p:sp>
          <p:nvSpPr>
            <p:cNvPr id="30" name="Elipse 29">
              <a:extLst>
                <a:ext uri="{FF2B5EF4-FFF2-40B4-BE49-F238E27FC236}">
                  <a16:creationId xmlns:a16="http://schemas.microsoft.com/office/drawing/2014/main" id="{9DF25415-7B91-4B3E-813F-40D99D623548}"/>
                </a:ext>
              </a:extLst>
            </p:cNvPr>
            <p:cNvSpPr/>
            <p:nvPr/>
          </p:nvSpPr>
          <p:spPr>
            <a:xfrm>
              <a:off x="447675" y="1766519"/>
              <a:ext cx="657225" cy="657225"/>
            </a:xfrm>
            <a:prstGeom prst="ellipse">
              <a:avLst/>
            </a:prstGeom>
            <a:solidFill>
              <a:srgbClr val="32B4A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pic>
          <p:nvPicPr>
            <p:cNvPr id="31" name="Gráfico 30" descr="Comentario importante con relleno sólido">
              <a:extLst>
                <a:ext uri="{FF2B5EF4-FFF2-40B4-BE49-F238E27FC236}">
                  <a16:creationId xmlns:a16="http://schemas.microsoft.com/office/drawing/2014/main" id="{74BFC59D-E812-4F42-B549-399EC5475C0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547687" y="1866531"/>
              <a:ext cx="457200" cy="457200"/>
            </a:xfrm>
            <a:prstGeom prst="rect">
              <a:avLst/>
            </a:prstGeom>
          </p:spPr>
        </p:pic>
      </p:grpSp>
      <p:sp>
        <p:nvSpPr>
          <p:cNvPr id="32" name="Rectángulo 31">
            <a:extLst>
              <a:ext uri="{FF2B5EF4-FFF2-40B4-BE49-F238E27FC236}">
                <a16:creationId xmlns:a16="http://schemas.microsoft.com/office/drawing/2014/main" id="{E2143598-D1CC-4BD7-B2F2-6E1367A310A9}"/>
              </a:ext>
            </a:extLst>
          </p:cNvPr>
          <p:cNvSpPr/>
          <p:nvPr/>
        </p:nvSpPr>
        <p:spPr>
          <a:xfrm>
            <a:off x="5520530" y="2771775"/>
            <a:ext cx="1161776" cy="2902569"/>
          </a:xfrm>
          <a:prstGeom prst="rect">
            <a:avLst/>
          </a:prstGeom>
          <a:noFill/>
          <a:ln w="1905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46800" tIns="162000" rIns="46800" bIns="46800" rtlCol="0" anchor="t"/>
          <a:lstStyle/>
          <a:p>
            <a:pPr algn="ctr"/>
            <a:r>
              <a:rPr lang="es-CO" sz="135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 . Donec velit augue, imperdiet sit amet vulputate sit ame</a:t>
            </a:r>
            <a:endParaRPr lang="es-ES" sz="135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33" name="Rectángulo 32">
            <a:extLst>
              <a:ext uri="{FF2B5EF4-FFF2-40B4-BE49-F238E27FC236}">
                <a16:creationId xmlns:a16="http://schemas.microsoft.com/office/drawing/2014/main" id="{7EC12ED7-B0D6-4DD8-ABD7-AE491C3D9D8A}"/>
              </a:ext>
            </a:extLst>
          </p:cNvPr>
          <p:cNvSpPr/>
          <p:nvPr/>
        </p:nvSpPr>
        <p:spPr>
          <a:xfrm>
            <a:off x="6783385" y="2771775"/>
            <a:ext cx="1161776" cy="2902569"/>
          </a:xfrm>
          <a:prstGeom prst="rect">
            <a:avLst/>
          </a:prstGeom>
          <a:noFill/>
          <a:ln w="1905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46800" tIns="162000" rIns="46800" bIns="46800" rtlCol="0" anchor="t"/>
          <a:lstStyle/>
          <a:p>
            <a:pPr algn="ctr"/>
            <a:r>
              <a:rPr lang="es-CO" sz="1350" spc="-5" dirty="0">
                <a:solidFill>
                  <a:schemeClr val="tx1"/>
                </a:solidFill>
                <a:latin typeface="Verdana" panose="020B0604030504040204" pitchFamily="34" charset="0"/>
                <a:ea typeface="Verdana" panose="020B0604030504040204" pitchFamily="34" charset="0"/>
                <a:cs typeface="Arial" panose="020B0604020202020204" pitchFamily="34" charset="0"/>
              </a:rPr>
              <a:t>Integer metus nibh, hendrerit a tincidunt sed, aliquam in nisl. Pellentesque mattis non est a pulvinar.</a:t>
            </a:r>
            <a:endParaRPr lang="es-ES" sz="135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34" name="Rectángulo 33">
            <a:extLst>
              <a:ext uri="{FF2B5EF4-FFF2-40B4-BE49-F238E27FC236}">
                <a16:creationId xmlns:a16="http://schemas.microsoft.com/office/drawing/2014/main" id="{D1228681-68CF-4C5C-9E85-3EBFAB463C52}"/>
              </a:ext>
            </a:extLst>
          </p:cNvPr>
          <p:cNvSpPr/>
          <p:nvPr/>
        </p:nvSpPr>
        <p:spPr>
          <a:xfrm>
            <a:off x="8046240" y="2771775"/>
            <a:ext cx="1161776" cy="2902569"/>
          </a:xfrm>
          <a:prstGeom prst="rect">
            <a:avLst/>
          </a:prstGeom>
          <a:noFill/>
          <a:ln w="1905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46800" tIns="162000" rIns="46800" bIns="46800" rtlCol="0" anchor="t"/>
          <a:lstStyle/>
          <a:p>
            <a:pPr algn="ctr"/>
            <a:r>
              <a:rPr lang="es-CO" sz="135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a:t>
            </a:r>
            <a:endParaRPr lang="es-ES" sz="135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35" name="Rectángulo 34">
            <a:extLst>
              <a:ext uri="{FF2B5EF4-FFF2-40B4-BE49-F238E27FC236}">
                <a16:creationId xmlns:a16="http://schemas.microsoft.com/office/drawing/2014/main" id="{35CACC5B-441A-40AA-94EC-A5C4033E6BDB}"/>
              </a:ext>
            </a:extLst>
          </p:cNvPr>
          <p:cNvSpPr/>
          <p:nvPr/>
        </p:nvSpPr>
        <p:spPr>
          <a:xfrm>
            <a:off x="9309095" y="2771775"/>
            <a:ext cx="1161776" cy="2902569"/>
          </a:xfrm>
          <a:prstGeom prst="rect">
            <a:avLst/>
          </a:prstGeom>
          <a:noFill/>
          <a:ln w="1905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46800" tIns="162000" rIns="46800" bIns="46800" rtlCol="0" anchor="t"/>
          <a:lstStyle/>
          <a:p>
            <a:pPr algn="ctr"/>
            <a:r>
              <a:rPr lang="es-CO" sz="135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a:t>
            </a:r>
            <a:endParaRPr lang="es-ES" sz="135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37" name="Rectángulo 36">
            <a:extLst>
              <a:ext uri="{FF2B5EF4-FFF2-40B4-BE49-F238E27FC236}">
                <a16:creationId xmlns:a16="http://schemas.microsoft.com/office/drawing/2014/main" id="{7F0DBC88-54FE-42E4-85D6-5C7E0189A2B5}"/>
              </a:ext>
            </a:extLst>
          </p:cNvPr>
          <p:cNvSpPr/>
          <p:nvPr/>
        </p:nvSpPr>
        <p:spPr>
          <a:xfrm>
            <a:off x="10560840" y="2771775"/>
            <a:ext cx="1161776" cy="2902569"/>
          </a:xfrm>
          <a:prstGeom prst="rect">
            <a:avLst/>
          </a:prstGeom>
          <a:noFill/>
          <a:ln w="1905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46800" tIns="162000" rIns="46800" bIns="46800" rtlCol="0" anchor="t"/>
          <a:lstStyle/>
          <a:p>
            <a:pPr algn="ctr"/>
            <a:r>
              <a:rPr lang="es-CO" sz="135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a:t>
            </a:r>
            <a:endParaRPr lang="es-ES" sz="135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2" name="Elipse 1">
            <a:extLst>
              <a:ext uri="{FF2B5EF4-FFF2-40B4-BE49-F238E27FC236}">
                <a16:creationId xmlns:a16="http://schemas.microsoft.com/office/drawing/2014/main" id="{6060716D-54B0-CCA4-8D0F-DB162FEB4EA9}"/>
              </a:ext>
            </a:extLst>
          </p:cNvPr>
          <p:cNvSpPr/>
          <p:nvPr/>
        </p:nvSpPr>
        <p:spPr>
          <a:xfrm>
            <a:off x="289364" y="256813"/>
            <a:ext cx="842561" cy="842561"/>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b="1" dirty="0">
                <a:solidFill>
                  <a:schemeClr val="bg1"/>
                </a:solidFill>
                <a:latin typeface="Verdana" panose="020B0604030504040204" pitchFamily="34" charset="0"/>
                <a:ea typeface="Verdana" panose="020B0604030504040204" pitchFamily="34" charset="0"/>
                <a:cs typeface="Arial" panose="020B0604020202020204" pitchFamily="34" charset="0"/>
              </a:rPr>
              <a:t>3</a:t>
            </a:r>
            <a:endParaRPr lang="es-CO" sz="4400" b="1"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3" name="Google Shape;120;p15">
            <a:extLst>
              <a:ext uri="{FF2B5EF4-FFF2-40B4-BE49-F238E27FC236}">
                <a16:creationId xmlns:a16="http://schemas.microsoft.com/office/drawing/2014/main" id="{3B1A5EF0-3CC4-4DEB-8251-9B2F23D6B9E7}"/>
              </a:ext>
            </a:extLst>
          </p:cNvPr>
          <p:cNvSpPr txBox="1">
            <a:spLocks noGrp="1"/>
          </p:cNvSpPr>
          <p:nvPr>
            <p:ph type="title" idx="4294967295"/>
          </p:nvPr>
        </p:nvSpPr>
        <p:spPr>
          <a:xfrm>
            <a:off x="1325366" y="156575"/>
            <a:ext cx="8407357" cy="949240"/>
          </a:xfrm>
          <a:prstGeom prst="rect">
            <a:avLst/>
          </a:prstGeom>
          <a:noFill/>
          <a:ln>
            <a:noFill/>
            <a:prstDash/>
          </a:ln>
          <a:effectLst>
            <a:outerShdw blurRad="57150" dist="57150" dir="5880000" sx="1000" sy="1000" algn="bl" rotWithShape="0">
              <a:srgbClr val="000000"/>
            </a:outerShdw>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defPPr>
              <a:defRPr lang="es-CO"/>
            </a:defPPr>
            <a:lvl1pPr>
              <a:tabLst>
                <a:tab pos="1436688" algn="l"/>
              </a:tabLst>
              <a:defRPr sz="3200">
                <a:solidFill>
                  <a:srgbClr val="FFFFFF"/>
                </a:solidFill>
                <a:latin typeface="Arial" panose="020B0604020202020204" pitchFamily="34" charset="0"/>
                <a:ea typeface="Montserrat"/>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Título de la diapositiva centrado</a:t>
            </a:r>
          </a:p>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Dos líneas</a:t>
            </a:r>
          </a:p>
        </p:txBody>
      </p:sp>
    </p:spTree>
    <p:extLst>
      <p:ext uri="{BB962C8B-B14F-4D97-AF65-F5344CB8AC3E}">
        <p14:creationId xmlns:p14="http://schemas.microsoft.com/office/powerpoint/2010/main" val="3845589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8">
            <a:extLst>
              <a:ext uri="{FF2B5EF4-FFF2-40B4-BE49-F238E27FC236}">
                <a16:creationId xmlns:a16="http://schemas.microsoft.com/office/drawing/2014/main" id="{FEEA4A48-4C99-480A-A93D-5DF80518CAD6}"/>
              </a:ext>
              <a:ext uri="{C183D7F6-B498-43B3-948B-1728B52AA6E4}">
                <adec:decorative xmlns:adec="http://schemas.microsoft.com/office/drawing/2017/decorative" val="1"/>
              </a:ext>
            </a:extLst>
          </p:cNvPr>
          <p:cNvSpPr/>
          <p:nvPr/>
        </p:nvSpPr>
        <p:spPr>
          <a:xfrm>
            <a:off x="0" y="1493295"/>
            <a:ext cx="12191999" cy="1007309"/>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0" name="CuadroTexto 9">
            <a:extLst>
              <a:ext uri="{FF2B5EF4-FFF2-40B4-BE49-F238E27FC236}">
                <a16:creationId xmlns:a16="http://schemas.microsoft.com/office/drawing/2014/main" id="{4DC8DEB7-026B-4039-8C08-B7BD19348CAC}"/>
              </a:ext>
            </a:extLst>
          </p:cNvPr>
          <p:cNvSpPr txBox="1"/>
          <p:nvPr/>
        </p:nvSpPr>
        <p:spPr>
          <a:xfrm>
            <a:off x="399096" y="1627617"/>
            <a:ext cx="11393806" cy="738664"/>
          </a:xfrm>
          <a:prstGeom prst="rect">
            <a:avLst/>
          </a:prstGeom>
          <a:noFill/>
        </p:spPr>
        <p:txBody>
          <a:bodyPr wrap="square">
            <a:spAutoFit/>
          </a:bodyPr>
          <a:lstStyle>
            <a:defPPr>
              <a:defRPr lang="es-CO"/>
            </a:defPPr>
            <a:lvl1pPr algn="ctr">
              <a:defRPr sz="1400">
                <a:latin typeface="Arial" panose="020B0604020202020204" pitchFamily="34" charset="0"/>
                <a:cs typeface="Arial" panose="020B0604020202020204" pitchFamily="34" charset="0"/>
              </a:defRPr>
            </a:lvl1pPr>
          </a:lstStyle>
          <a:p>
            <a:r>
              <a:rPr lang="es-CO" b="1" dirty="0">
                <a:solidFill>
                  <a:srgbClr val="32B4A8"/>
                </a:solidFill>
                <a:latin typeface="Verdana" panose="020B0604030504040204" pitchFamily="34" charset="0"/>
                <a:ea typeface="Verdana" panose="020B0604030504040204" pitchFamily="34" charset="0"/>
              </a:rPr>
              <a:t>Lorem ipsum dolor sit amet, consectetur adipiscing elit. </a:t>
            </a:r>
            <a:r>
              <a:rPr lang="es-CO" dirty="0">
                <a:latin typeface="Verdana" panose="020B0604030504040204" pitchFamily="34" charset="0"/>
                <a:ea typeface="Verdana" panose="020B0604030504040204" pitchFamily="34" charset="0"/>
              </a:rPr>
              <a:t>Donec velit augue, imperdiet sit amet vulputate sit amet, mollis sit amet nibh. Aliquam erat volutpat. Duis vel lacus a eros dignissim sodales.</a:t>
            </a:r>
          </a:p>
          <a:p>
            <a:r>
              <a:rPr lang="es-CO" dirty="0">
                <a:latin typeface="Verdana" panose="020B0604030504040204" pitchFamily="34" charset="0"/>
                <a:ea typeface="Verdana" panose="020B0604030504040204" pitchFamily="34" charset="0"/>
              </a:rPr>
              <a:t>Integer metus nibh, hendrerit a tincidunt sed, aliquam in nisl. Pellentesque mattis non est a pulvinar. Ut porttitor vel libero.</a:t>
            </a:r>
            <a:endParaRPr lang="es-ES" sz="1600" dirty="0">
              <a:latin typeface="Verdana" panose="020B0604030504040204" pitchFamily="34" charset="0"/>
              <a:ea typeface="Verdana" panose="020B0604030504040204" pitchFamily="34" charset="0"/>
            </a:endParaRPr>
          </a:p>
        </p:txBody>
      </p:sp>
      <p:sp>
        <p:nvSpPr>
          <p:cNvPr id="12" name="CuadroTexto 11">
            <a:extLst>
              <a:ext uri="{FF2B5EF4-FFF2-40B4-BE49-F238E27FC236}">
                <a16:creationId xmlns:a16="http://schemas.microsoft.com/office/drawing/2014/main" id="{80802F3B-EBD1-496D-ABF0-58569F7DA04C}"/>
              </a:ext>
            </a:extLst>
          </p:cNvPr>
          <p:cNvSpPr txBox="1"/>
          <p:nvPr/>
        </p:nvSpPr>
        <p:spPr>
          <a:xfrm>
            <a:off x="539024" y="6385743"/>
            <a:ext cx="8925015" cy="215444"/>
          </a:xfrm>
          <a:prstGeom prst="rect">
            <a:avLst/>
          </a:prstGeom>
          <a:noFill/>
        </p:spPr>
        <p:txBody>
          <a:bodyPr wrap="square">
            <a:spAutoFit/>
          </a:bodyPr>
          <a:lstStyle/>
          <a:p>
            <a:pPr marL="12700">
              <a:spcBef>
                <a:spcPts val="100"/>
              </a:spcBef>
            </a:pPr>
            <a:r>
              <a:rPr lang="es-CO" sz="800" b="1" spc="-5" dirty="0">
                <a:latin typeface="Verdana" panose="020B0604030504040204" pitchFamily="34" charset="0"/>
                <a:ea typeface="Verdana" panose="020B0604030504040204" pitchFamily="34" charset="0"/>
                <a:cs typeface="Arial" panose="020B0604020202020204" pitchFamily="34" charset="0"/>
              </a:rPr>
              <a:t>Fuente </a:t>
            </a:r>
            <a:r>
              <a:rPr lang="es-CO" sz="80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a:t>
            </a:r>
            <a:endParaRPr lang="es-CO" sz="800" dirty="0">
              <a:latin typeface="Verdana" panose="020B0604030504040204" pitchFamily="34" charset="0"/>
              <a:ea typeface="Verdana" panose="020B0604030504040204" pitchFamily="34" charset="0"/>
              <a:cs typeface="Arial" panose="020B0604020202020204" pitchFamily="34" charset="0"/>
            </a:endParaRPr>
          </a:p>
        </p:txBody>
      </p:sp>
      <p:sp>
        <p:nvSpPr>
          <p:cNvPr id="13" name="Rectángulo: esquinas redondeadas 12">
            <a:extLst>
              <a:ext uri="{FF2B5EF4-FFF2-40B4-BE49-F238E27FC236}">
                <a16:creationId xmlns:a16="http://schemas.microsoft.com/office/drawing/2014/main" id="{52E8012E-2EE5-4EC7-BB29-820B694BB752}"/>
              </a:ext>
            </a:extLst>
          </p:cNvPr>
          <p:cNvSpPr/>
          <p:nvPr/>
        </p:nvSpPr>
        <p:spPr>
          <a:xfrm>
            <a:off x="1662475" y="2691477"/>
            <a:ext cx="1429734" cy="3142201"/>
          </a:xfrm>
          <a:prstGeom prst="roundRect">
            <a:avLst/>
          </a:prstGeom>
          <a:solidFill>
            <a:schemeClr val="bg1">
              <a:lumMod val="95000"/>
            </a:schemeClr>
          </a:solidFill>
          <a:ln w="3810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es-CO" sz="140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a:t>
            </a:r>
            <a:endParaRPr lang="es-ES" sz="140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14" name="Rectángulo: esquinas redondeadas 13">
            <a:extLst>
              <a:ext uri="{FF2B5EF4-FFF2-40B4-BE49-F238E27FC236}">
                <a16:creationId xmlns:a16="http://schemas.microsoft.com/office/drawing/2014/main" id="{C83B514A-AF09-45FE-8095-C7F355EABA59}"/>
              </a:ext>
            </a:extLst>
          </p:cNvPr>
          <p:cNvSpPr/>
          <p:nvPr/>
        </p:nvSpPr>
        <p:spPr>
          <a:xfrm>
            <a:off x="3666801" y="2691477"/>
            <a:ext cx="2500649" cy="3142201"/>
          </a:xfrm>
          <a:prstGeom prst="roundRect">
            <a:avLst/>
          </a:prstGeom>
          <a:solidFill>
            <a:schemeClr val="bg1">
              <a:lumMod val="95000"/>
            </a:schemeClr>
          </a:solidFill>
          <a:ln w="3810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es-CO" sz="140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a:t>
            </a:r>
            <a:endParaRPr lang="es-ES" sz="140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15" name="Rectángulo: esquinas redondeadas 14">
            <a:extLst>
              <a:ext uri="{FF2B5EF4-FFF2-40B4-BE49-F238E27FC236}">
                <a16:creationId xmlns:a16="http://schemas.microsoft.com/office/drawing/2014/main" id="{216FBFDE-4643-47AE-BA6C-B619A29DAA4E}"/>
              </a:ext>
            </a:extLst>
          </p:cNvPr>
          <p:cNvSpPr/>
          <p:nvPr/>
        </p:nvSpPr>
        <p:spPr>
          <a:xfrm>
            <a:off x="6742042" y="2691477"/>
            <a:ext cx="1749711" cy="3142201"/>
          </a:xfrm>
          <a:prstGeom prst="roundRect">
            <a:avLst/>
          </a:prstGeom>
          <a:solidFill>
            <a:schemeClr val="bg1">
              <a:lumMod val="95000"/>
            </a:schemeClr>
          </a:solidFill>
          <a:ln w="3810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es-CO" sz="140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a:t>
            </a:r>
            <a:endParaRPr lang="es-ES" sz="140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16" name="Rectángulo: esquinas redondeadas 15">
            <a:extLst>
              <a:ext uri="{FF2B5EF4-FFF2-40B4-BE49-F238E27FC236}">
                <a16:creationId xmlns:a16="http://schemas.microsoft.com/office/drawing/2014/main" id="{38A0D99B-42E8-44EC-8491-EB7B3720CA06}"/>
              </a:ext>
            </a:extLst>
          </p:cNvPr>
          <p:cNvSpPr/>
          <p:nvPr/>
        </p:nvSpPr>
        <p:spPr>
          <a:xfrm>
            <a:off x="9066345" y="2691477"/>
            <a:ext cx="1631524" cy="3142201"/>
          </a:xfrm>
          <a:prstGeom prst="roundRect">
            <a:avLst/>
          </a:prstGeom>
          <a:solidFill>
            <a:schemeClr val="bg1">
              <a:lumMod val="95000"/>
            </a:schemeClr>
          </a:solidFill>
          <a:ln w="38100">
            <a:solidFill>
              <a:srgbClr val="32B4A8"/>
            </a:solidFill>
          </a:ln>
          <a:effectLst/>
        </p:spPr>
        <p:style>
          <a:lnRef idx="2">
            <a:schemeClr val="accent1">
              <a:shade val="15000"/>
            </a:schemeClr>
          </a:lnRef>
          <a:fillRef idx="1">
            <a:schemeClr val="accent1"/>
          </a:fillRef>
          <a:effectRef idx="0">
            <a:schemeClr val="accent1"/>
          </a:effectRef>
          <a:fontRef idx="minor">
            <a:schemeClr val="lt1"/>
          </a:fontRef>
        </p:style>
        <p:txBody>
          <a:bodyPr lIns="72000" tIns="72000" rIns="72000" bIns="72000" rtlCol="0" anchor="ctr"/>
          <a:lstStyle/>
          <a:p>
            <a:pPr algn="ctr"/>
            <a:r>
              <a:rPr lang="es-CO" sz="140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a:t>
            </a:r>
            <a:endParaRPr lang="es-ES" sz="1400" spc="-5" dirty="0">
              <a:solidFill>
                <a:schemeClr val="tx1"/>
              </a:solidFill>
              <a:latin typeface="Verdana" panose="020B0604030504040204" pitchFamily="34" charset="0"/>
              <a:ea typeface="Verdana" panose="020B0604030504040204" pitchFamily="34" charset="0"/>
              <a:cs typeface="Arial" panose="020B0604020202020204" pitchFamily="34" charset="0"/>
            </a:endParaRPr>
          </a:p>
        </p:txBody>
      </p:sp>
      <p:sp>
        <p:nvSpPr>
          <p:cNvPr id="17" name="Elipse 16">
            <a:extLst>
              <a:ext uri="{FF2B5EF4-FFF2-40B4-BE49-F238E27FC236}">
                <a16:creationId xmlns:a16="http://schemas.microsoft.com/office/drawing/2014/main" id="{A706E98F-43C2-4E8E-B6D2-4B6FE9B2D10D}"/>
              </a:ext>
            </a:extLst>
          </p:cNvPr>
          <p:cNvSpPr/>
          <p:nvPr/>
        </p:nvSpPr>
        <p:spPr>
          <a:xfrm>
            <a:off x="1551491" y="2617738"/>
            <a:ext cx="400050" cy="400050"/>
          </a:xfrm>
          <a:prstGeom prst="ellipse">
            <a:avLst/>
          </a:prstGeom>
          <a:solidFill>
            <a:srgbClr val="32B4A8"/>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latin typeface="Arial" panose="020B0604020202020204" pitchFamily="34" charset="0"/>
                <a:cs typeface="Arial" panose="020B0604020202020204" pitchFamily="34" charset="0"/>
              </a:rPr>
              <a:t>1</a:t>
            </a:r>
          </a:p>
        </p:txBody>
      </p:sp>
      <p:sp>
        <p:nvSpPr>
          <p:cNvPr id="18" name="Elipse 17">
            <a:extLst>
              <a:ext uri="{FF2B5EF4-FFF2-40B4-BE49-F238E27FC236}">
                <a16:creationId xmlns:a16="http://schemas.microsoft.com/office/drawing/2014/main" id="{BF2017D7-F551-42D9-BA14-CD4D9A6DD895}"/>
              </a:ext>
            </a:extLst>
          </p:cNvPr>
          <p:cNvSpPr/>
          <p:nvPr/>
        </p:nvSpPr>
        <p:spPr>
          <a:xfrm>
            <a:off x="3584933" y="2617738"/>
            <a:ext cx="400050" cy="400050"/>
          </a:xfrm>
          <a:prstGeom prst="ellipse">
            <a:avLst/>
          </a:prstGeom>
          <a:solidFill>
            <a:srgbClr val="32B4A8"/>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CO" b="1" dirty="0">
                <a:solidFill>
                  <a:schemeClr val="tx1"/>
                </a:solidFill>
                <a:latin typeface="Arial" panose="020B0604020202020204" pitchFamily="34" charset="0"/>
                <a:cs typeface="Arial" panose="020B0604020202020204" pitchFamily="34" charset="0"/>
              </a:rPr>
              <a:t>2</a:t>
            </a:r>
          </a:p>
        </p:txBody>
      </p:sp>
      <p:sp>
        <p:nvSpPr>
          <p:cNvPr id="19" name="Elipse 18">
            <a:extLst>
              <a:ext uri="{FF2B5EF4-FFF2-40B4-BE49-F238E27FC236}">
                <a16:creationId xmlns:a16="http://schemas.microsoft.com/office/drawing/2014/main" id="{E36C5D3F-5E8E-48C3-B616-217C25963D7D}"/>
              </a:ext>
            </a:extLst>
          </p:cNvPr>
          <p:cNvSpPr/>
          <p:nvPr/>
        </p:nvSpPr>
        <p:spPr>
          <a:xfrm>
            <a:off x="6633794" y="2617738"/>
            <a:ext cx="400050" cy="400050"/>
          </a:xfrm>
          <a:prstGeom prst="ellipse">
            <a:avLst/>
          </a:prstGeom>
          <a:solidFill>
            <a:srgbClr val="32B4A8"/>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latin typeface="Arial" panose="020B0604020202020204" pitchFamily="34" charset="0"/>
                <a:cs typeface="Arial" panose="020B0604020202020204" pitchFamily="34" charset="0"/>
              </a:rPr>
              <a:t>3</a:t>
            </a:r>
            <a:endParaRPr lang="es-CO" b="1" dirty="0">
              <a:solidFill>
                <a:schemeClr val="tx1"/>
              </a:solidFill>
              <a:latin typeface="Arial" panose="020B0604020202020204" pitchFamily="34" charset="0"/>
              <a:cs typeface="Arial" panose="020B0604020202020204" pitchFamily="34" charset="0"/>
            </a:endParaRPr>
          </a:p>
        </p:txBody>
      </p:sp>
      <p:sp>
        <p:nvSpPr>
          <p:cNvPr id="20" name="Elipse 19">
            <a:extLst>
              <a:ext uri="{FF2B5EF4-FFF2-40B4-BE49-F238E27FC236}">
                <a16:creationId xmlns:a16="http://schemas.microsoft.com/office/drawing/2014/main" id="{23B376F3-6245-416B-87ED-726F00620351}"/>
              </a:ext>
            </a:extLst>
          </p:cNvPr>
          <p:cNvSpPr/>
          <p:nvPr/>
        </p:nvSpPr>
        <p:spPr>
          <a:xfrm>
            <a:off x="8914553" y="2617738"/>
            <a:ext cx="400050" cy="400050"/>
          </a:xfrm>
          <a:prstGeom prst="ellipse">
            <a:avLst/>
          </a:prstGeom>
          <a:solidFill>
            <a:srgbClr val="32B4A8"/>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s-ES" b="1" dirty="0">
                <a:solidFill>
                  <a:schemeClr val="tx1"/>
                </a:solidFill>
                <a:latin typeface="Arial" panose="020B0604020202020204" pitchFamily="34" charset="0"/>
                <a:cs typeface="Arial" panose="020B0604020202020204" pitchFamily="34" charset="0"/>
              </a:rPr>
              <a:t>4</a:t>
            </a:r>
            <a:endParaRPr lang="es-CO" b="1" dirty="0">
              <a:solidFill>
                <a:schemeClr val="tx1"/>
              </a:solidFill>
              <a:latin typeface="Arial" panose="020B0604020202020204" pitchFamily="34" charset="0"/>
              <a:cs typeface="Arial" panose="020B0604020202020204" pitchFamily="34" charset="0"/>
            </a:endParaRPr>
          </a:p>
        </p:txBody>
      </p:sp>
      <p:sp>
        <p:nvSpPr>
          <p:cNvPr id="2" name="Elipse 1">
            <a:extLst>
              <a:ext uri="{FF2B5EF4-FFF2-40B4-BE49-F238E27FC236}">
                <a16:creationId xmlns:a16="http://schemas.microsoft.com/office/drawing/2014/main" id="{E9660148-4CD6-2C17-7C08-57C7543F9539}"/>
              </a:ext>
            </a:extLst>
          </p:cNvPr>
          <p:cNvSpPr/>
          <p:nvPr/>
        </p:nvSpPr>
        <p:spPr>
          <a:xfrm>
            <a:off x="289364" y="256813"/>
            <a:ext cx="842561" cy="842561"/>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b="1" dirty="0">
                <a:solidFill>
                  <a:schemeClr val="bg1"/>
                </a:solidFill>
                <a:latin typeface="Verdana" panose="020B0604030504040204" pitchFamily="34" charset="0"/>
                <a:ea typeface="Verdana" panose="020B0604030504040204" pitchFamily="34" charset="0"/>
                <a:cs typeface="Arial" panose="020B0604020202020204" pitchFamily="34" charset="0"/>
              </a:rPr>
              <a:t>4</a:t>
            </a:r>
            <a:endParaRPr lang="es-CO" sz="4400" b="1"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3" name="Google Shape;120;p15">
            <a:extLst>
              <a:ext uri="{FF2B5EF4-FFF2-40B4-BE49-F238E27FC236}">
                <a16:creationId xmlns:a16="http://schemas.microsoft.com/office/drawing/2014/main" id="{49F2BA25-7FDD-333D-9D99-5983CF18047F}"/>
              </a:ext>
            </a:extLst>
          </p:cNvPr>
          <p:cNvSpPr txBox="1">
            <a:spLocks noGrp="1"/>
          </p:cNvSpPr>
          <p:nvPr>
            <p:ph type="title" idx="4294967295"/>
          </p:nvPr>
        </p:nvSpPr>
        <p:spPr>
          <a:xfrm>
            <a:off x="1325366" y="156575"/>
            <a:ext cx="8407357" cy="949240"/>
          </a:xfrm>
          <a:prstGeom prst="rect">
            <a:avLst/>
          </a:prstGeom>
          <a:noFill/>
          <a:ln>
            <a:noFill/>
            <a:prstDash/>
          </a:ln>
          <a:effectLst>
            <a:outerShdw blurRad="57150" dist="57150" dir="5880000" sx="1000" sy="1000" algn="bl" rotWithShape="0">
              <a:srgbClr val="000000"/>
            </a:outerShdw>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defPPr>
              <a:defRPr lang="es-CO"/>
            </a:defPPr>
            <a:lvl1pPr>
              <a:tabLst>
                <a:tab pos="1436688" algn="l"/>
              </a:tabLst>
              <a:defRPr sz="3200">
                <a:solidFill>
                  <a:srgbClr val="FFFFFF"/>
                </a:solidFill>
                <a:latin typeface="Arial" panose="020B0604020202020204" pitchFamily="34" charset="0"/>
                <a:ea typeface="Montserrat"/>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Título de la diapositiva centrado</a:t>
            </a:r>
          </a:p>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Dos líneas</a:t>
            </a:r>
          </a:p>
        </p:txBody>
      </p:sp>
    </p:spTree>
    <p:extLst>
      <p:ext uri="{BB962C8B-B14F-4D97-AF65-F5344CB8AC3E}">
        <p14:creationId xmlns:p14="http://schemas.microsoft.com/office/powerpoint/2010/main" val="379840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ángulo 22">
            <a:extLst>
              <a:ext uri="{FF2B5EF4-FFF2-40B4-BE49-F238E27FC236}">
                <a16:creationId xmlns:a16="http://schemas.microsoft.com/office/drawing/2014/main" id="{05989D01-52DF-437E-9985-921912CFA997}"/>
              </a:ext>
              <a:ext uri="{C183D7F6-B498-43B3-948B-1728B52AA6E4}">
                <adec:decorative xmlns:adec="http://schemas.microsoft.com/office/drawing/2017/decorative" val="1"/>
              </a:ext>
            </a:extLst>
          </p:cNvPr>
          <p:cNvSpPr/>
          <p:nvPr/>
        </p:nvSpPr>
        <p:spPr>
          <a:xfrm>
            <a:off x="0" y="1356189"/>
            <a:ext cx="4271211" cy="550181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6" name="object 7">
            <a:extLst>
              <a:ext uri="{FF2B5EF4-FFF2-40B4-BE49-F238E27FC236}">
                <a16:creationId xmlns:a16="http://schemas.microsoft.com/office/drawing/2014/main" id="{1782D708-1EE0-4511-A99E-7559101EC676}"/>
              </a:ext>
            </a:extLst>
          </p:cNvPr>
          <p:cNvSpPr txBox="1"/>
          <p:nvPr/>
        </p:nvSpPr>
        <p:spPr>
          <a:xfrm>
            <a:off x="531013" y="2319167"/>
            <a:ext cx="3016400" cy="3111493"/>
          </a:xfrm>
          <a:prstGeom prst="rect">
            <a:avLst/>
          </a:prstGeom>
          <a:ln w="9525">
            <a:noFill/>
          </a:ln>
        </p:spPr>
        <p:txBody>
          <a:bodyPr vert="horz" wrap="square" lIns="0" tIns="24765" rIns="0" bIns="0" rtlCol="0">
            <a:spAutoFit/>
          </a:bodyPr>
          <a:lstStyle>
            <a:defPPr>
              <a:defRPr lang="es-CO"/>
            </a:defPPr>
            <a:lvl1pPr marL="91440" marR="117475">
              <a:lnSpc>
                <a:spcPct val="114999"/>
              </a:lnSpc>
              <a:spcBef>
                <a:spcPts val="195"/>
              </a:spcBef>
              <a:defRPr sz="1400" spc="-5">
                <a:latin typeface="Arial" panose="020B0604020202020204" pitchFamily="34" charset="0"/>
                <a:ea typeface="Verdana" panose="020B0604030504040204" pitchFamily="34" charset="0"/>
                <a:cs typeface="Arial" panose="020B0604020202020204" pitchFamily="34" charset="0"/>
              </a:defRPr>
            </a:lvl1pPr>
          </a:lstStyle>
          <a:p>
            <a:r>
              <a:rPr lang="es-CO" sz="1600" dirty="0">
                <a:latin typeface="Verdana" panose="020B0604030504040204" pitchFamily="34" charset="0"/>
              </a:rPr>
              <a:t>Lorem ipsum dolor sit amet, consectetur adipiscing elit. Donec velit augue, imperdiet sit amet vulputate sit amet, mollis sit amet nibh</a:t>
            </a:r>
            <a:r>
              <a:rPr lang="es-CO" sz="1600" b="1" dirty="0">
                <a:latin typeface="Verdana" panose="020B0604030504040204" pitchFamily="34" charset="0"/>
              </a:rPr>
              <a:t>. Aliquam erat volutpat. Duis vel lacus a eros dignissim sodales. </a:t>
            </a:r>
            <a:r>
              <a:rPr lang="es-CO" sz="1600" dirty="0">
                <a:latin typeface="Verdana" panose="020B0604030504040204" pitchFamily="34" charset="0"/>
              </a:rPr>
              <a:t>Integer metus nibh, hendrerit a tincidunt sed, aliquam in nisl</a:t>
            </a:r>
            <a:endParaRPr lang="es-ES" sz="1800" dirty="0">
              <a:latin typeface="Verdana" panose="020B0604030504040204" pitchFamily="34" charset="0"/>
            </a:endParaRPr>
          </a:p>
        </p:txBody>
      </p:sp>
      <p:sp>
        <p:nvSpPr>
          <p:cNvPr id="27" name="object 7">
            <a:extLst>
              <a:ext uri="{FF2B5EF4-FFF2-40B4-BE49-F238E27FC236}">
                <a16:creationId xmlns:a16="http://schemas.microsoft.com/office/drawing/2014/main" id="{385DD92B-C3CE-4CB9-B878-5FEB5560BD8C}"/>
              </a:ext>
            </a:extLst>
          </p:cNvPr>
          <p:cNvSpPr txBox="1"/>
          <p:nvPr/>
        </p:nvSpPr>
        <p:spPr>
          <a:xfrm>
            <a:off x="4950920" y="1919444"/>
            <a:ext cx="6585552" cy="4263539"/>
          </a:xfrm>
          <a:prstGeom prst="rect">
            <a:avLst/>
          </a:prstGeom>
          <a:ln w="9525">
            <a:noFill/>
          </a:ln>
        </p:spPr>
        <p:txBody>
          <a:bodyPr vert="horz" wrap="square" lIns="0" tIns="24765" rIns="0" bIns="0" rtlCol="0">
            <a:spAutoFit/>
          </a:bodyPr>
          <a:lstStyle>
            <a:defPPr>
              <a:defRPr lang="es-CO"/>
            </a:defPPr>
            <a:lvl1pPr marL="91440" marR="117475">
              <a:lnSpc>
                <a:spcPct val="114999"/>
              </a:lnSpc>
              <a:spcBef>
                <a:spcPts val="195"/>
              </a:spcBef>
              <a:defRPr sz="1600" spc="-5">
                <a:latin typeface="Arial" panose="020B0604020202020204" pitchFamily="34" charset="0"/>
                <a:ea typeface="Verdana" panose="020B0604030504040204" pitchFamily="34" charset="0"/>
                <a:cs typeface="Arial" panose="020B0604020202020204" pitchFamily="34" charset="0"/>
              </a:defRPr>
            </a:lvl1pPr>
          </a:lstStyle>
          <a:p>
            <a:pPr marL="377190" indent="-285750">
              <a:buFont typeface="Arial" panose="020B0604020202020204" pitchFamily="34" charset="0"/>
              <a:buChar char="•"/>
            </a:pPr>
            <a:r>
              <a:rPr lang="es-CO" sz="1400" b="1" dirty="0">
                <a:solidFill>
                  <a:srgbClr val="32B4A8"/>
                </a:solidFill>
                <a:latin typeface="Verdana" panose="020B0604030504040204" pitchFamily="34" charset="0"/>
              </a:rPr>
              <a:t>Lorem ipsum dolor sit amet, consectetur adipiscing elit. Donec velit augue, imperdiet sit amet vulputate sit amet, mollis sit amet nibh. Aliquam erat volutpat. </a:t>
            </a:r>
            <a:r>
              <a:rPr lang="es-CO" sz="1400" dirty="0">
                <a:latin typeface="Verdana" panose="020B0604030504040204" pitchFamily="34" charset="0"/>
              </a:rPr>
              <a:t>Duis vel lacus a eros dignissim sodales. Integer metus nibh, hendrerit a tincidunt sed, aliquam in nisl. Pellentesque mattis non est a pulvinar. Ut porttitor vel libero sit amet convallis. Curabitur consectetur convallis congue. Nulla in odio ac felis tempor pharetra. Mauris hendrerit enim vitae est tincidunt sodales.</a:t>
            </a:r>
          </a:p>
          <a:p>
            <a:pPr marL="377190" indent="-285750">
              <a:buFont typeface="Arial" panose="020B0604020202020204" pitchFamily="34" charset="0"/>
              <a:buChar char="•"/>
            </a:pPr>
            <a:endParaRPr lang="es-CO" sz="1400" dirty="0">
              <a:latin typeface="Verdana" panose="020B0604030504040204" pitchFamily="34" charset="0"/>
            </a:endParaRPr>
          </a:p>
          <a:p>
            <a:pPr marL="377190" indent="-285750">
              <a:buFont typeface="Arial" panose="020B0604020202020204" pitchFamily="34" charset="0"/>
              <a:buChar char="•"/>
            </a:pPr>
            <a:r>
              <a:rPr lang="es-CO" sz="1400" b="1" dirty="0">
                <a:solidFill>
                  <a:srgbClr val="32B4A8"/>
                </a:solidFill>
                <a:latin typeface="Verdana" panose="020B0604030504040204" pitchFamily="34" charset="0"/>
              </a:rPr>
              <a:t>Nullam condimentum ornare est, sit amet malesuada tortor hendrerit sed. </a:t>
            </a:r>
            <a:r>
              <a:rPr lang="es-CO" sz="1400" dirty="0">
                <a:latin typeface="Verdana" panose="020B0604030504040204" pitchFamily="34" charset="0"/>
              </a:rPr>
              <a:t>Sed quis interdum metus. Aenean ac iaculis elit. Mauris dignissim dui libero, sit amet ultrices nunc finibus sit amet. In ut magna ac nisi sodales aliquam. Aliquam interdum orci diam, vitae euismod nulla commodo nec. Proin laoreet varius velit bibendum accumsan. Fusce urna arcu, convallis at pretium et, tempus ac dolor. In feugiat lobortis mauris eu rutrum. In hac habitasse platea dictumst. </a:t>
            </a:r>
            <a:endParaRPr lang="es-ES" sz="1200" b="1" dirty="0">
              <a:latin typeface="Verdana" panose="020B0604030504040204" pitchFamily="34" charset="0"/>
            </a:endParaRPr>
          </a:p>
        </p:txBody>
      </p:sp>
      <p:sp>
        <p:nvSpPr>
          <p:cNvPr id="29" name="CuadroTexto 28">
            <a:extLst>
              <a:ext uri="{FF2B5EF4-FFF2-40B4-BE49-F238E27FC236}">
                <a16:creationId xmlns:a16="http://schemas.microsoft.com/office/drawing/2014/main" id="{518E5968-CAC0-457B-9861-1EB78DB3ABE6}"/>
              </a:ext>
            </a:extLst>
          </p:cNvPr>
          <p:cNvSpPr txBox="1"/>
          <p:nvPr/>
        </p:nvSpPr>
        <p:spPr>
          <a:xfrm>
            <a:off x="539024" y="6385743"/>
            <a:ext cx="8925015" cy="215444"/>
          </a:xfrm>
          <a:prstGeom prst="rect">
            <a:avLst/>
          </a:prstGeom>
          <a:noFill/>
        </p:spPr>
        <p:txBody>
          <a:bodyPr wrap="square">
            <a:spAutoFit/>
          </a:bodyPr>
          <a:lstStyle/>
          <a:p>
            <a:pPr marL="12700">
              <a:spcBef>
                <a:spcPts val="100"/>
              </a:spcBef>
            </a:pPr>
            <a:r>
              <a:rPr lang="es-CO" sz="800" b="1" spc="-5" dirty="0">
                <a:latin typeface="Verdana" panose="020B0604030504040204" pitchFamily="34" charset="0"/>
                <a:ea typeface="Verdana" panose="020B0604030504040204" pitchFamily="34" charset="0"/>
                <a:cs typeface="Arial" panose="020B0604020202020204" pitchFamily="34" charset="0"/>
              </a:rPr>
              <a:t>Fuente </a:t>
            </a:r>
            <a:r>
              <a:rPr lang="es-CO" sz="800" spc="-5" dirty="0">
                <a:solidFill>
                  <a:schemeClr val="tx1"/>
                </a:solidFill>
                <a:latin typeface="Verdana" panose="020B0604030504040204" pitchFamily="34" charset="0"/>
                <a:ea typeface="Verdana" panose="020B0604030504040204" pitchFamily="34" charset="0"/>
                <a:cs typeface="Arial" panose="020B0604020202020204" pitchFamily="34" charset="0"/>
              </a:rPr>
              <a:t>Lorem ipsum dolor sit amet, consectetur adipiscing elit</a:t>
            </a:r>
            <a:endParaRPr lang="es-CO" sz="800" dirty="0">
              <a:latin typeface="Verdana" panose="020B0604030504040204" pitchFamily="34" charset="0"/>
              <a:ea typeface="Verdana" panose="020B0604030504040204" pitchFamily="34" charset="0"/>
              <a:cs typeface="Arial" panose="020B0604020202020204" pitchFamily="34" charset="0"/>
            </a:endParaRPr>
          </a:p>
        </p:txBody>
      </p:sp>
      <p:sp>
        <p:nvSpPr>
          <p:cNvPr id="2" name="Elipse 1">
            <a:extLst>
              <a:ext uri="{FF2B5EF4-FFF2-40B4-BE49-F238E27FC236}">
                <a16:creationId xmlns:a16="http://schemas.microsoft.com/office/drawing/2014/main" id="{11D4CC4D-2401-2508-6AD3-E359AAA956D0}"/>
              </a:ext>
            </a:extLst>
          </p:cNvPr>
          <p:cNvSpPr/>
          <p:nvPr/>
        </p:nvSpPr>
        <p:spPr>
          <a:xfrm>
            <a:off x="289364" y="256813"/>
            <a:ext cx="842561" cy="842561"/>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b="1" dirty="0">
                <a:solidFill>
                  <a:schemeClr val="bg1"/>
                </a:solidFill>
                <a:latin typeface="Verdana" panose="020B0604030504040204" pitchFamily="34" charset="0"/>
                <a:ea typeface="Verdana" panose="020B0604030504040204" pitchFamily="34" charset="0"/>
                <a:cs typeface="Arial" panose="020B0604020202020204" pitchFamily="34" charset="0"/>
              </a:rPr>
              <a:t>5</a:t>
            </a:r>
            <a:endParaRPr lang="es-CO" sz="4400" b="1"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3" name="Google Shape;120;p15">
            <a:extLst>
              <a:ext uri="{FF2B5EF4-FFF2-40B4-BE49-F238E27FC236}">
                <a16:creationId xmlns:a16="http://schemas.microsoft.com/office/drawing/2014/main" id="{930ACAA5-DFE5-6EC8-09C4-5CA8BC508A15}"/>
              </a:ext>
            </a:extLst>
          </p:cNvPr>
          <p:cNvSpPr txBox="1">
            <a:spLocks noGrp="1"/>
          </p:cNvSpPr>
          <p:nvPr>
            <p:ph type="title" idx="4294967295"/>
          </p:nvPr>
        </p:nvSpPr>
        <p:spPr>
          <a:xfrm>
            <a:off x="1325366" y="156575"/>
            <a:ext cx="8407357" cy="949240"/>
          </a:xfrm>
          <a:prstGeom prst="rect">
            <a:avLst/>
          </a:prstGeom>
          <a:noFill/>
          <a:ln>
            <a:noFill/>
            <a:prstDash/>
          </a:ln>
          <a:effectLst>
            <a:outerShdw blurRad="57150" dist="57150" dir="5880000" sx="1000" sy="1000" algn="bl" rotWithShape="0">
              <a:srgbClr val="000000"/>
            </a:outerShdw>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defPPr>
              <a:defRPr lang="es-CO"/>
            </a:defPPr>
            <a:lvl1pPr>
              <a:tabLst>
                <a:tab pos="1436688" algn="l"/>
              </a:tabLst>
              <a:defRPr sz="3200">
                <a:solidFill>
                  <a:srgbClr val="FFFFFF"/>
                </a:solidFill>
                <a:latin typeface="Arial" panose="020B0604020202020204" pitchFamily="34" charset="0"/>
                <a:ea typeface="Montserrat"/>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Título de la diapositiva centrado</a:t>
            </a:r>
          </a:p>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Dos líneas</a:t>
            </a:r>
          </a:p>
        </p:txBody>
      </p:sp>
    </p:spTree>
    <p:extLst>
      <p:ext uri="{BB962C8B-B14F-4D97-AF65-F5344CB8AC3E}">
        <p14:creationId xmlns:p14="http://schemas.microsoft.com/office/powerpoint/2010/main" val="1269048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ángulo 10">
            <a:extLst>
              <a:ext uri="{FF2B5EF4-FFF2-40B4-BE49-F238E27FC236}">
                <a16:creationId xmlns:a16="http://schemas.microsoft.com/office/drawing/2014/main" id="{F4510886-FD92-41EF-B620-4ADB4A2369D3}"/>
              </a:ext>
              <a:ext uri="{C183D7F6-B498-43B3-948B-1728B52AA6E4}">
                <adec:decorative xmlns:adec="http://schemas.microsoft.com/office/drawing/2017/decorative" val="1"/>
              </a:ext>
            </a:extLst>
          </p:cNvPr>
          <p:cNvSpPr/>
          <p:nvPr/>
        </p:nvSpPr>
        <p:spPr>
          <a:xfrm>
            <a:off x="0" y="1493295"/>
            <a:ext cx="12191999" cy="1116555"/>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12" name="CuadroTexto 11">
            <a:extLst>
              <a:ext uri="{FF2B5EF4-FFF2-40B4-BE49-F238E27FC236}">
                <a16:creationId xmlns:a16="http://schemas.microsoft.com/office/drawing/2014/main" id="{31F9B056-016D-4DF8-9F18-4EDC5BA00AE2}"/>
              </a:ext>
            </a:extLst>
          </p:cNvPr>
          <p:cNvSpPr txBox="1"/>
          <p:nvPr/>
        </p:nvSpPr>
        <p:spPr>
          <a:xfrm>
            <a:off x="507174" y="1619604"/>
            <a:ext cx="11091928" cy="830997"/>
          </a:xfrm>
          <a:prstGeom prst="rect">
            <a:avLst/>
          </a:prstGeom>
          <a:noFill/>
        </p:spPr>
        <p:txBody>
          <a:bodyPr wrap="square">
            <a:spAutoFit/>
          </a:bodyPr>
          <a:lstStyle>
            <a:defPPr>
              <a:defRPr lang="es-CO"/>
            </a:defPPr>
            <a:lvl1pPr>
              <a:defRPr sz="1600">
                <a:latin typeface="Arial" panose="020B0604020202020204" pitchFamily="34" charset="0"/>
                <a:cs typeface="Arial" panose="020B0604020202020204" pitchFamily="34" charset="0"/>
              </a:defRPr>
            </a:lvl1pPr>
          </a:lstStyle>
          <a:p>
            <a:pPr algn="ctr"/>
            <a:r>
              <a:rPr lang="es-CO" dirty="0">
                <a:latin typeface="Verdana" panose="020B0604030504040204" pitchFamily="34" charset="0"/>
                <a:ea typeface="Verdana" panose="020B0604030504040204" pitchFamily="34" charset="0"/>
              </a:rPr>
              <a:t>Lorem ipsum dolor sit amet, consectetur adipiscing elit. Donec velit augue, imperdiet sit amet vulputate sit amet, mollis sit amet nibh. </a:t>
            </a:r>
            <a:r>
              <a:rPr lang="es-CO" b="1" dirty="0">
                <a:solidFill>
                  <a:srgbClr val="32B4A8"/>
                </a:solidFill>
                <a:latin typeface="Verdana" panose="020B0604030504040204" pitchFamily="34" charset="0"/>
                <a:ea typeface="Verdana" panose="020B0604030504040204" pitchFamily="34" charset="0"/>
              </a:rPr>
              <a:t>Aliquam erat volutpat. </a:t>
            </a:r>
            <a:r>
              <a:rPr lang="es-CO" dirty="0">
                <a:latin typeface="Verdana" panose="020B0604030504040204" pitchFamily="34" charset="0"/>
                <a:ea typeface="Verdana" panose="020B0604030504040204" pitchFamily="34" charset="0"/>
              </a:rPr>
              <a:t>Duis vel lacus a eros dignissim sodales. Integer metus nibh, hendrerit a tincidunt sed, aliquam in nisl. </a:t>
            </a:r>
            <a:r>
              <a:rPr lang="es-CO" i="1" dirty="0">
                <a:latin typeface="Verdana" panose="020B0604030504040204" pitchFamily="34" charset="0"/>
                <a:ea typeface="Verdana" panose="020B0604030504040204" pitchFamily="34" charset="0"/>
              </a:rPr>
              <a:t>Pellentesque mattis non est a pulvinar. </a:t>
            </a:r>
            <a:endParaRPr lang="es-ES" sz="1400" i="1" dirty="0">
              <a:latin typeface="Verdana" panose="020B0604030504040204" pitchFamily="34" charset="0"/>
              <a:ea typeface="Verdana" panose="020B0604030504040204" pitchFamily="34" charset="0"/>
            </a:endParaRPr>
          </a:p>
        </p:txBody>
      </p:sp>
      <p:sp>
        <p:nvSpPr>
          <p:cNvPr id="36" name="object 13">
            <a:extLst>
              <a:ext uri="{FF2B5EF4-FFF2-40B4-BE49-F238E27FC236}">
                <a16:creationId xmlns:a16="http://schemas.microsoft.com/office/drawing/2014/main" id="{B3807F94-A62A-4D28-B667-C361F69860A6}"/>
              </a:ext>
            </a:extLst>
          </p:cNvPr>
          <p:cNvSpPr txBox="1"/>
          <p:nvPr/>
        </p:nvSpPr>
        <p:spPr>
          <a:xfrm>
            <a:off x="892510" y="3545579"/>
            <a:ext cx="1440000" cy="3059812"/>
          </a:xfrm>
          <a:prstGeom prst="rect">
            <a:avLst/>
          </a:prstGeom>
        </p:spPr>
        <p:txBody>
          <a:bodyPr vert="horz" wrap="square" lIns="0" tIns="12700" rIns="0" bIns="0" rtlCol="0">
            <a:spAutoFit/>
          </a:bodyPr>
          <a:lstStyle>
            <a:defPPr>
              <a:defRPr lang="es-CO"/>
            </a:defPPr>
            <a:lvl1pPr marL="12700">
              <a:spcBef>
                <a:spcPts val="105"/>
              </a:spcBef>
              <a:defRPr sz="1100">
                <a:latin typeface="Arial" panose="020B0604020202020204" pitchFamily="34" charset="0"/>
                <a:ea typeface="Verdana" panose="020B0604030504040204" pitchFamily="34" charset="0"/>
                <a:cs typeface="Arial" panose="020B0604020202020204" pitchFamily="34" charset="0"/>
              </a:defRPr>
            </a:lvl1pPr>
          </a:lstStyle>
          <a:p>
            <a:r>
              <a:rPr lang="es-CO" dirty="0">
                <a:latin typeface="Verdana" panose="020B060403050404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a:t>
            </a:r>
            <a:endParaRPr lang="es-ES" dirty="0">
              <a:latin typeface="Verdana" panose="020B0604030504040204" pitchFamily="34" charset="0"/>
            </a:endParaRPr>
          </a:p>
        </p:txBody>
      </p:sp>
      <p:sp>
        <p:nvSpPr>
          <p:cNvPr id="38" name="object 13">
            <a:extLst>
              <a:ext uri="{FF2B5EF4-FFF2-40B4-BE49-F238E27FC236}">
                <a16:creationId xmlns:a16="http://schemas.microsoft.com/office/drawing/2014/main" id="{1E21EA91-BA18-4F98-9241-4DFD8A495188}"/>
              </a:ext>
            </a:extLst>
          </p:cNvPr>
          <p:cNvSpPr txBox="1"/>
          <p:nvPr/>
        </p:nvSpPr>
        <p:spPr>
          <a:xfrm>
            <a:off x="2602434" y="3550726"/>
            <a:ext cx="1440000" cy="3059812"/>
          </a:xfrm>
          <a:prstGeom prst="rect">
            <a:avLst/>
          </a:prstGeom>
        </p:spPr>
        <p:txBody>
          <a:bodyPr vert="horz" wrap="square" lIns="0" tIns="12700" rIns="0" bIns="0" rtlCol="0">
            <a:spAutoFit/>
          </a:bodyPr>
          <a:lstStyle>
            <a:defPPr>
              <a:defRPr lang="es-CO"/>
            </a:defPPr>
            <a:lvl1pPr marL="12700">
              <a:spcBef>
                <a:spcPts val="105"/>
              </a:spcBef>
              <a:defRPr sz="1100">
                <a:latin typeface="Arial" panose="020B0604020202020204" pitchFamily="34" charset="0"/>
                <a:ea typeface="Verdana" panose="020B0604030504040204" pitchFamily="34" charset="0"/>
                <a:cs typeface="Arial" panose="020B0604020202020204" pitchFamily="34" charset="0"/>
              </a:defRPr>
            </a:lvl1pPr>
          </a:lstStyle>
          <a:p>
            <a:r>
              <a:rPr lang="es-CO" dirty="0">
                <a:latin typeface="Verdana" panose="020B060403050404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a:t>
            </a:r>
            <a:endParaRPr lang="es-ES" dirty="0">
              <a:latin typeface="Verdana" panose="020B0604030504040204" pitchFamily="34" charset="0"/>
            </a:endParaRPr>
          </a:p>
        </p:txBody>
      </p:sp>
      <p:sp>
        <p:nvSpPr>
          <p:cNvPr id="39" name="object 13">
            <a:extLst>
              <a:ext uri="{FF2B5EF4-FFF2-40B4-BE49-F238E27FC236}">
                <a16:creationId xmlns:a16="http://schemas.microsoft.com/office/drawing/2014/main" id="{066A1BAC-6C20-49F9-BE52-E6D6C21A22A8}"/>
              </a:ext>
            </a:extLst>
          </p:cNvPr>
          <p:cNvSpPr txBox="1"/>
          <p:nvPr/>
        </p:nvSpPr>
        <p:spPr>
          <a:xfrm>
            <a:off x="4301375" y="3557137"/>
            <a:ext cx="1440000" cy="3059812"/>
          </a:xfrm>
          <a:prstGeom prst="rect">
            <a:avLst/>
          </a:prstGeom>
        </p:spPr>
        <p:txBody>
          <a:bodyPr vert="horz" wrap="square" lIns="0" tIns="12700" rIns="0" bIns="0" rtlCol="0">
            <a:spAutoFit/>
          </a:bodyPr>
          <a:lstStyle>
            <a:defPPr>
              <a:defRPr lang="es-CO"/>
            </a:defPPr>
            <a:lvl1pPr marL="12700">
              <a:spcBef>
                <a:spcPts val="105"/>
              </a:spcBef>
              <a:defRPr sz="1100">
                <a:latin typeface="Arial" panose="020B0604020202020204" pitchFamily="34" charset="0"/>
                <a:ea typeface="Verdana" panose="020B0604030504040204" pitchFamily="34" charset="0"/>
                <a:cs typeface="Arial" panose="020B0604020202020204" pitchFamily="34" charset="0"/>
              </a:defRPr>
            </a:lvl1pPr>
          </a:lstStyle>
          <a:p>
            <a:r>
              <a:rPr lang="es-CO" dirty="0">
                <a:latin typeface="Verdana" panose="020B060403050404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a:t>
            </a:r>
            <a:endParaRPr lang="es-ES" dirty="0">
              <a:latin typeface="Verdana" panose="020B0604030504040204" pitchFamily="34" charset="0"/>
            </a:endParaRPr>
          </a:p>
        </p:txBody>
      </p:sp>
      <p:sp>
        <p:nvSpPr>
          <p:cNvPr id="42" name="CuadroTexto 41">
            <a:extLst>
              <a:ext uri="{FF2B5EF4-FFF2-40B4-BE49-F238E27FC236}">
                <a16:creationId xmlns:a16="http://schemas.microsoft.com/office/drawing/2014/main" id="{07A9726A-2C81-40DC-93EC-CA1A19D2AACC}"/>
              </a:ext>
            </a:extLst>
          </p:cNvPr>
          <p:cNvSpPr txBox="1"/>
          <p:nvPr/>
        </p:nvSpPr>
        <p:spPr>
          <a:xfrm>
            <a:off x="892511" y="3018919"/>
            <a:ext cx="1440000" cy="276999"/>
          </a:xfrm>
          <a:prstGeom prst="rect">
            <a:avLst/>
          </a:prstGeom>
          <a:solidFill>
            <a:srgbClr val="C4EEEA"/>
          </a:solidFill>
        </p:spPr>
        <p:txBody>
          <a:bodyPr wrap="square">
            <a:spAutoFit/>
          </a:bodyPr>
          <a:lstStyle/>
          <a:p>
            <a:pPr algn="ctr"/>
            <a:r>
              <a:rPr lang="es-MX" sz="1200" b="1" spc="-5" dirty="0">
                <a:latin typeface="Verdana" panose="020B0604030504040204" pitchFamily="34" charset="0"/>
                <a:ea typeface="Verdana" panose="020B0604030504040204" pitchFamily="34" charset="0"/>
                <a:cs typeface="Arial" panose="020B0604020202020204" pitchFamily="34" charset="0"/>
              </a:rPr>
              <a:t>Texto 1:</a:t>
            </a:r>
            <a:endParaRPr lang="es-CO" sz="1200" dirty="0">
              <a:latin typeface="Verdana" panose="020B0604030504040204" pitchFamily="34" charset="0"/>
              <a:ea typeface="Verdana" panose="020B0604030504040204" pitchFamily="34" charset="0"/>
            </a:endParaRPr>
          </a:p>
        </p:txBody>
      </p:sp>
      <p:sp>
        <p:nvSpPr>
          <p:cNvPr id="43" name="CuadroTexto 42">
            <a:extLst>
              <a:ext uri="{FF2B5EF4-FFF2-40B4-BE49-F238E27FC236}">
                <a16:creationId xmlns:a16="http://schemas.microsoft.com/office/drawing/2014/main" id="{40DF8069-8FCA-40BB-AA77-C02B3BD6151A}"/>
              </a:ext>
            </a:extLst>
          </p:cNvPr>
          <p:cNvSpPr txBox="1"/>
          <p:nvPr/>
        </p:nvSpPr>
        <p:spPr>
          <a:xfrm>
            <a:off x="2602434" y="3018919"/>
            <a:ext cx="1440000" cy="276999"/>
          </a:xfrm>
          <a:prstGeom prst="rect">
            <a:avLst/>
          </a:prstGeom>
          <a:solidFill>
            <a:srgbClr val="C4EEEA"/>
          </a:solidFill>
        </p:spPr>
        <p:txBody>
          <a:bodyPr wrap="square" anchor="ctr">
            <a:spAutoFit/>
          </a:bodyPr>
          <a:lstStyle/>
          <a:p>
            <a:pPr algn="ctr"/>
            <a:r>
              <a:rPr lang="es-MX" sz="1200" b="1" spc="-5" dirty="0">
                <a:latin typeface="Verdana" panose="020B0604030504040204" pitchFamily="34" charset="0"/>
                <a:ea typeface="Verdana" panose="020B0604030504040204" pitchFamily="34" charset="0"/>
                <a:cs typeface="Arial" panose="020B0604020202020204" pitchFamily="34" charset="0"/>
              </a:rPr>
              <a:t>Texto 1:</a:t>
            </a:r>
            <a:endParaRPr lang="es-CO" sz="1200" dirty="0">
              <a:latin typeface="Verdana" panose="020B0604030504040204" pitchFamily="34" charset="0"/>
              <a:ea typeface="Verdana" panose="020B0604030504040204" pitchFamily="34" charset="0"/>
            </a:endParaRPr>
          </a:p>
        </p:txBody>
      </p:sp>
      <p:sp>
        <p:nvSpPr>
          <p:cNvPr id="44" name="CuadroTexto 43">
            <a:extLst>
              <a:ext uri="{FF2B5EF4-FFF2-40B4-BE49-F238E27FC236}">
                <a16:creationId xmlns:a16="http://schemas.microsoft.com/office/drawing/2014/main" id="{40BB4ED0-CF1E-46BD-A37F-F6176DC0D007}"/>
              </a:ext>
            </a:extLst>
          </p:cNvPr>
          <p:cNvSpPr txBox="1"/>
          <p:nvPr/>
        </p:nvSpPr>
        <p:spPr>
          <a:xfrm>
            <a:off x="4301375" y="3018919"/>
            <a:ext cx="1440000" cy="276999"/>
          </a:xfrm>
          <a:prstGeom prst="rect">
            <a:avLst/>
          </a:prstGeom>
          <a:solidFill>
            <a:srgbClr val="C4EEEA"/>
          </a:solidFill>
        </p:spPr>
        <p:txBody>
          <a:bodyPr wrap="square" anchor="ctr">
            <a:spAutoFit/>
          </a:bodyPr>
          <a:lstStyle/>
          <a:p>
            <a:pPr algn="ctr"/>
            <a:r>
              <a:rPr lang="es-MX" sz="1200" b="1" spc="-5" dirty="0">
                <a:latin typeface="Verdana" panose="020B0604030504040204" pitchFamily="34" charset="0"/>
                <a:ea typeface="Verdana" panose="020B0604030504040204" pitchFamily="34" charset="0"/>
                <a:cs typeface="Arial" panose="020B0604020202020204" pitchFamily="34" charset="0"/>
              </a:rPr>
              <a:t>Texto 1:</a:t>
            </a:r>
            <a:endParaRPr lang="es-CO" sz="1200" dirty="0">
              <a:latin typeface="Verdana" panose="020B0604030504040204" pitchFamily="34" charset="0"/>
              <a:ea typeface="Verdana" panose="020B0604030504040204" pitchFamily="34" charset="0"/>
            </a:endParaRPr>
          </a:p>
        </p:txBody>
      </p:sp>
      <p:sp>
        <p:nvSpPr>
          <p:cNvPr id="45" name="CuadroTexto 44">
            <a:extLst>
              <a:ext uri="{FF2B5EF4-FFF2-40B4-BE49-F238E27FC236}">
                <a16:creationId xmlns:a16="http://schemas.microsoft.com/office/drawing/2014/main" id="{A957D677-21F2-410A-BDAC-0E95EB5610FC}"/>
              </a:ext>
            </a:extLst>
          </p:cNvPr>
          <p:cNvSpPr txBox="1"/>
          <p:nvPr/>
        </p:nvSpPr>
        <p:spPr>
          <a:xfrm>
            <a:off x="5985796" y="3018919"/>
            <a:ext cx="1440000" cy="276999"/>
          </a:xfrm>
          <a:prstGeom prst="rect">
            <a:avLst/>
          </a:prstGeom>
          <a:solidFill>
            <a:srgbClr val="C4EEEA"/>
          </a:solidFill>
        </p:spPr>
        <p:txBody>
          <a:bodyPr wrap="square" anchor="ctr">
            <a:spAutoFit/>
          </a:bodyPr>
          <a:lstStyle/>
          <a:p>
            <a:pPr algn="ctr"/>
            <a:r>
              <a:rPr lang="es-MX" sz="1200" b="1" spc="-5" dirty="0">
                <a:latin typeface="Verdana" panose="020B0604030504040204" pitchFamily="34" charset="0"/>
                <a:ea typeface="Verdana" panose="020B0604030504040204" pitchFamily="34" charset="0"/>
                <a:cs typeface="Arial" panose="020B0604020202020204" pitchFamily="34" charset="0"/>
              </a:rPr>
              <a:t>Texto 1:</a:t>
            </a:r>
            <a:endParaRPr lang="es-CO" sz="1200" dirty="0">
              <a:latin typeface="Verdana" panose="020B0604030504040204" pitchFamily="34" charset="0"/>
              <a:ea typeface="Verdana" panose="020B0604030504040204" pitchFamily="34" charset="0"/>
            </a:endParaRPr>
          </a:p>
        </p:txBody>
      </p:sp>
      <p:sp>
        <p:nvSpPr>
          <p:cNvPr id="48" name="object 13">
            <a:extLst>
              <a:ext uri="{FF2B5EF4-FFF2-40B4-BE49-F238E27FC236}">
                <a16:creationId xmlns:a16="http://schemas.microsoft.com/office/drawing/2014/main" id="{CD7298CA-962E-40F2-A3E6-4301124E394E}"/>
              </a:ext>
            </a:extLst>
          </p:cNvPr>
          <p:cNvSpPr txBox="1"/>
          <p:nvPr/>
        </p:nvSpPr>
        <p:spPr>
          <a:xfrm>
            <a:off x="5967430" y="3545579"/>
            <a:ext cx="1440000" cy="3059812"/>
          </a:xfrm>
          <a:prstGeom prst="rect">
            <a:avLst/>
          </a:prstGeom>
        </p:spPr>
        <p:txBody>
          <a:bodyPr vert="horz" wrap="square" lIns="0" tIns="12700" rIns="0" bIns="0" rtlCol="0">
            <a:spAutoFit/>
          </a:bodyPr>
          <a:lstStyle>
            <a:defPPr>
              <a:defRPr lang="es-CO"/>
            </a:defPPr>
            <a:lvl1pPr marL="12700">
              <a:spcBef>
                <a:spcPts val="105"/>
              </a:spcBef>
              <a:defRPr sz="1100">
                <a:latin typeface="Arial" panose="020B0604020202020204" pitchFamily="34" charset="0"/>
                <a:ea typeface="Verdana" panose="020B0604030504040204" pitchFamily="34" charset="0"/>
                <a:cs typeface="Arial" panose="020B0604020202020204" pitchFamily="34" charset="0"/>
              </a:defRPr>
            </a:lvl1pPr>
          </a:lstStyle>
          <a:p>
            <a:r>
              <a:rPr lang="es-CO" dirty="0">
                <a:latin typeface="Verdana" panose="020B060403050404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a:t>
            </a:r>
            <a:endParaRPr lang="es-ES" dirty="0">
              <a:latin typeface="Verdana" panose="020B0604030504040204" pitchFamily="34" charset="0"/>
            </a:endParaRPr>
          </a:p>
        </p:txBody>
      </p:sp>
      <p:sp>
        <p:nvSpPr>
          <p:cNvPr id="49" name="object 13">
            <a:extLst>
              <a:ext uri="{FF2B5EF4-FFF2-40B4-BE49-F238E27FC236}">
                <a16:creationId xmlns:a16="http://schemas.microsoft.com/office/drawing/2014/main" id="{DDA7250A-0AE2-4AF4-85FB-A800D88849E2}"/>
              </a:ext>
            </a:extLst>
          </p:cNvPr>
          <p:cNvSpPr txBox="1"/>
          <p:nvPr/>
        </p:nvSpPr>
        <p:spPr>
          <a:xfrm>
            <a:off x="7677354" y="3550726"/>
            <a:ext cx="1440000" cy="3059812"/>
          </a:xfrm>
          <a:prstGeom prst="rect">
            <a:avLst/>
          </a:prstGeom>
        </p:spPr>
        <p:txBody>
          <a:bodyPr vert="horz" wrap="square" lIns="0" tIns="12700" rIns="0" bIns="0" rtlCol="0">
            <a:spAutoFit/>
          </a:bodyPr>
          <a:lstStyle>
            <a:defPPr>
              <a:defRPr lang="es-CO"/>
            </a:defPPr>
            <a:lvl1pPr marL="12700">
              <a:spcBef>
                <a:spcPts val="105"/>
              </a:spcBef>
              <a:defRPr sz="1100">
                <a:latin typeface="Arial" panose="020B0604020202020204" pitchFamily="34" charset="0"/>
                <a:ea typeface="Verdana" panose="020B0604030504040204" pitchFamily="34" charset="0"/>
                <a:cs typeface="Arial" panose="020B0604020202020204" pitchFamily="34" charset="0"/>
              </a:defRPr>
            </a:lvl1pPr>
          </a:lstStyle>
          <a:p>
            <a:r>
              <a:rPr lang="es-CO" dirty="0">
                <a:latin typeface="Verdana" panose="020B060403050404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a:t>
            </a:r>
            <a:endParaRPr lang="es-ES" dirty="0">
              <a:latin typeface="Verdana" panose="020B0604030504040204" pitchFamily="34" charset="0"/>
            </a:endParaRPr>
          </a:p>
        </p:txBody>
      </p:sp>
      <p:sp>
        <p:nvSpPr>
          <p:cNvPr id="50" name="object 13">
            <a:extLst>
              <a:ext uri="{FF2B5EF4-FFF2-40B4-BE49-F238E27FC236}">
                <a16:creationId xmlns:a16="http://schemas.microsoft.com/office/drawing/2014/main" id="{F7D5C4FA-7114-4F7B-9247-3183D1360CF1}"/>
              </a:ext>
            </a:extLst>
          </p:cNvPr>
          <p:cNvSpPr txBox="1"/>
          <p:nvPr/>
        </p:nvSpPr>
        <p:spPr>
          <a:xfrm>
            <a:off x="9376295" y="3557137"/>
            <a:ext cx="1440000" cy="3059812"/>
          </a:xfrm>
          <a:prstGeom prst="rect">
            <a:avLst/>
          </a:prstGeom>
        </p:spPr>
        <p:txBody>
          <a:bodyPr vert="horz" wrap="square" lIns="0" tIns="12700" rIns="0" bIns="0" rtlCol="0">
            <a:spAutoFit/>
          </a:bodyPr>
          <a:lstStyle>
            <a:defPPr>
              <a:defRPr lang="es-CO"/>
            </a:defPPr>
            <a:lvl1pPr marL="12700">
              <a:spcBef>
                <a:spcPts val="105"/>
              </a:spcBef>
              <a:defRPr sz="1100">
                <a:latin typeface="Arial" panose="020B0604020202020204" pitchFamily="34" charset="0"/>
                <a:ea typeface="Verdana" panose="020B0604030504040204" pitchFamily="34" charset="0"/>
                <a:cs typeface="Arial" panose="020B0604020202020204" pitchFamily="34" charset="0"/>
              </a:defRPr>
            </a:lvl1pPr>
          </a:lstStyle>
          <a:p>
            <a:r>
              <a:rPr lang="es-CO" dirty="0">
                <a:latin typeface="Verdana" panose="020B060403050404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a:t>
            </a:r>
            <a:endParaRPr lang="es-ES" dirty="0">
              <a:latin typeface="Verdana" panose="020B0604030504040204" pitchFamily="34" charset="0"/>
            </a:endParaRPr>
          </a:p>
        </p:txBody>
      </p:sp>
      <p:sp>
        <p:nvSpPr>
          <p:cNvPr id="51" name="CuadroTexto 50">
            <a:extLst>
              <a:ext uri="{FF2B5EF4-FFF2-40B4-BE49-F238E27FC236}">
                <a16:creationId xmlns:a16="http://schemas.microsoft.com/office/drawing/2014/main" id="{DAEE1FF2-CC48-438D-9BD8-4AE4D82A5311}"/>
              </a:ext>
            </a:extLst>
          </p:cNvPr>
          <p:cNvSpPr txBox="1"/>
          <p:nvPr/>
        </p:nvSpPr>
        <p:spPr>
          <a:xfrm>
            <a:off x="7669415" y="3018919"/>
            <a:ext cx="1440000" cy="276999"/>
          </a:xfrm>
          <a:prstGeom prst="rect">
            <a:avLst/>
          </a:prstGeom>
          <a:solidFill>
            <a:srgbClr val="C4EEEA"/>
          </a:solidFill>
        </p:spPr>
        <p:txBody>
          <a:bodyPr wrap="square" anchor="ctr">
            <a:spAutoFit/>
          </a:bodyPr>
          <a:lstStyle/>
          <a:p>
            <a:pPr algn="ctr"/>
            <a:r>
              <a:rPr lang="es-MX" sz="1200" b="1" spc="-5" dirty="0">
                <a:latin typeface="Verdana" panose="020B0604030504040204" pitchFamily="34" charset="0"/>
                <a:ea typeface="Verdana" panose="020B0604030504040204" pitchFamily="34" charset="0"/>
                <a:cs typeface="Arial" panose="020B0604020202020204" pitchFamily="34" charset="0"/>
              </a:rPr>
              <a:t>Texto 1:</a:t>
            </a:r>
            <a:endParaRPr lang="es-CO" sz="1200" dirty="0">
              <a:latin typeface="Verdana" panose="020B0604030504040204" pitchFamily="34" charset="0"/>
              <a:ea typeface="Verdana" panose="020B0604030504040204" pitchFamily="34" charset="0"/>
            </a:endParaRPr>
          </a:p>
        </p:txBody>
      </p:sp>
      <p:sp>
        <p:nvSpPr>
          <p:cNvPr id="52" name="CuadroTexto 51">
            <a:extLst>
              <a:ext uri="{FF2B5EF4-FFF2-40B4-BE49-F238E27FC236}">
                <a16:creationId xmlns:a16="http://schemas.microsoft.com/office/drawing/2014/main" id="{F50FB5C4-FCAD-4015-BD54-92FE47A54D07}"/>
              </a:ext>
            </a:extLst>
          </p:cNvPr>
          <p:cNvSpPr txBox="1"/>
          <p:nvPr/>
        </p:nvSpPr>
        <p:spPr>
          <a:xfrm>
            <a:off x="9353836" y="3018919"/>
            <a:ext cx="1440000" cy="276999"/>
          </a:xfrm>
          <a:prstGeom prst="rect">
            <a:avLst/>
          </a:prstGeom>
          <a:solidFill>
            <a:srgbClr val="C4EEEA"/>
          </a:solidFill>
        </p:spPr>
        <p:txBody>
          <a:bodyPr wrap="square" anchor="ctr">
            <a:spAutoFit/>
          </a:bodyPr>
          <a:lstStyle/>
          <a:p>
            <a:pPr algn="ctr"/>
            <a:r>
              <a:rPr lang="es-MX" sz="1200" b="1" spc="-5" dirty="0">
                <a:latin typeface="Verdana" panose="020B0604030504040204" pitchFamily="34" charset="0"/>
                <a:ea typeface="Verdana" panose="020B0604030504040204" pitchFamily="34" charset="0"/>
                <a:cs typeface="Arial" panose="020B0604020202020204" pitchFamily="34" charset="0"/>
              </a:rPr>
              <a:t>Texto 1:</a:t>
            </a:r>
            <a:endParaRPr lang="es-CO" sz="1200" dirty="0">
              <a:latin typeface="Verdana" panose="020B0604030504040204" pitchFamily="34" charset="0"/>
              <a:ea typeface="Verdana" panose="020B0604030504040204" pitchFamily="34" charset="0"/>
            </a:endParaRPr>
          </a:p>
        </p:txBody>
      </p:sp>
      <p:sp>
        <p:nvSpPr>
          <p:cNvPr id="2" name="Elipse 1">
            <a:extLst>
              <a:ext uri="{FF2B5EF4-FFF2-40B4-BE49-F238E27FC236}">
                <a16:creationId xmlns:a16="http://schemas.microsoft.com/office/drawing/2014/main" id="{DDF0090B-6E48-8329-F3EF-78B4A93FE475}"/>
              </a:ext>
            </a:extLst>
          </p:cNvPr>
          <p:cNvSpPr/>
          <p:nvPr/>
        </p:nvSpPr>
        <p:spPr>
          <a:xfrm>
            <a:off x="289364" y="256813"/>
            <a:ext cx="842561" cy="842561"/>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b="1" dirty="0">
                <a:solidFill>
                  <a:schemeClr val="bg1"/>
                </a:solidFill>
                <a:latin typeface="Verdana" panose="020B0604030504040204" pitchFamily="34" charset="0"/>
                <a:ea typeface="Verdana" panose="020B0604030504040204" pitchFamily="34" charset="0"/>
                <a:cs typeface="Arial" panose="020B0604020202020204" pitchFamily="34" charset="0"/>
              </a:rPr>
              <a:t>6</a:t>
            </a:r>
            <a:endParaRPr lang="es-CO" sz="4400" b="1"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3" name="Google Shape;120;p15">
            <a:extLst>
              <a:ext uri="{FF2B5EF4-FFF2-40B4-BE49-F238E27FC236}">
                <a16:creationId xmlns:a16="http://schemas.microsoft.com/office/drawing/2014/main" id="{86895D33-F5E2-80F8-1C02-5FBE6FDE3B58}"/>
              </a:ext>
            </a:extLst>
          </p:cNvPr>
          <p:cNvSpPr txBox="1">
            <a:spLocks noGrp="1"/>
          </p:cNvSpPr>
          <p:nvPr>
            <p:ph type="title" idx="4294967295"/>
          </p:nvPr>
        </p:nvSpPr>
        <p:spPr>
          <a:xfrm>
            <a:off x="1325366" y="156575"/>
            <a:ext cx="8407357" cy="949240"/>
          </a:xfrm>
          <a:prstGeom prst="rect">
            <a:avLst/>
          </a:prstGeom>
          <a:noFill/>
          <a:ln>
            <a:noFill/>
            <a:prstDash/>
          </a:ln>
          <a:effectLst>
            <a:outerShdw blurRad="57150" dist="57150" dir="5880000" sx="1000" sy="1000" algn="bl" rotWithShape="0">
              <a:srgbClr val="000000"/>
            </a:outerShdw>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defPPr>
              <a:defRPr lang="es-CO"/>
            </a:defPPr>
            <a:lvl1pPr>
              <a:tabLst>
                <a:tab pos="1436688" algn="l"/>
              </a:tabLst>
              <a:defRPr sz="3200">
                <a:solidFill>
                  <a:srgbClr val="FFFFFF"/>
                </a:solidFill>
                <a:latin typeface="Arial" panose="020B0604020202020204" pitchFamily="34" charset="0"/>
                <a:ea typeface="Montserrat"/>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Título de la diapositiva centrado</a:t>
            </a:r>
          </a:p>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Dos líneas</a:t>
            </a:r>
          </a:p>
        </p:txBody>
      </p:sp>
    </p:spTree>
    <p:extLst>
      <p:ext uri="{BB962C8B-B14F-4D97-AF65-F5344CB8AC3E}">
        <p14:creationId xmlns:p14="http://schemas.microsoft.com/office/powerpoint/2010/main" val="15660652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ángulo 22">
            <a:extLst>
              <a:ext uri="{FF2B5EF4-FFF2-40B4-BE49-F238E27FC236}">
                <a16:creationId xmlns:a16="http://schemas.microsoft.com/office/drawing/2014/main" id="{A2CC65E1-47DA-4581-B5B9-C1128F500686}"/>
              </a:ext>
              <a:ext uri="{C183D7F6-B498-43B3-948B-1728B52AA6E4}">
                <adec:decorative xmlns:adec="http://schemas.microsoft.com/office/drawing/2017/decorative" val="1"/>
              </a:ext>
            </a:extLst>
          </p:cNvPr>
          <p:cNvSpPr/>
          <p:nvPr/>
        </p:nvSpPr>
        <p:spPr>
          <a:xfrm>
            <a:off x="0" y="1509704"/>
            <a:ext cx="12191999" cy="1815997"/>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s-CO" dirty="0"/>
          </a:p>
        </p:txBody>
      </p:sp>
      <p:sp>
        <p:nvSpPr>
          <p:cNvPr id="24" name="CuadroTexto 23">
            <a:extLst>
              <a:ext uri="{FF2B5EF4-FFF2-40B4-BE49-F238E27FC236}">
                <a16:creationId xmlns:a16="http://schemas.microsoft.com/office/drawing/2014/main" id="{80DA9805-6674-45B1-A220-361EAB365690}"/>
              </a:ext>
            </a:extLst>
          </p:cNvPr>
          <p:cNvSpPr txBox="1"/>
          <p:nvPr/>
        </p:nvSpPr>
        <p:spPr>
          <a:xfrm>
            <a:off x="380998" y="1659537"/>
            <a:ext cx="11430002" cy="1569660"/>
          </a:xfrm>
          <a:prstGeom prst="rect">
            <a:avLst/>
          </a:prstGeom>
          <a:noFill/>
        </p:spPr>
        <p:txBody>
          <a:bodyPr wrap="square">
            <a:spAutoFit/>
          </a:bodyPr>
          <a:lstStyle>
            <a:defPPr>
              <a:defRPr lang="es-CO"/>
            </a:defPPr>
            <a:lvl1pPr>
              <a:defRPr sz="1600">
                <a:latin typeface="Arial" panose="020B0604020202020204" pitchFamily="34" charset="0"/>
                <a:cs typeface="Arial" panose="020B0604020202020204" pitchFamily="34" charset="0"/>
              </a:defRPr>
            </a:lvl1pPr>
          </a:lstStyle>
          <a:p>
            <a:pPr algn="ctr"/>
            <a:r>
              <a:rPr lang="es-CO" dirty="0">
                <a:latin typeface="Verdana" panose="020B0604030504040204" pitchFamily="34" charset="0"/>
                <a:ea typeface="Verdana" panose="020B0604030504040204" pitchFamily="34" charset="0"/>
              </a:rPr>
              <a:t>Lorem ipsum dolor sit amet,</a:t>
            </a:r>
            <a:r>
              <a:rPr lang="es-CO" b="1" dirty="0">
                <a:solidFill>
                  <a:srgbClr val="00AF42"/>
                </a:solidFill>
                <a:latin typeface="Verdana" panose="020B0604030504040204" pitchFamily="34" charset="0"/>
                <a:ea typeface="Verdana" panose="020B0604030504040204" pitchFamily="34" charset="0"/>
              </a:rPr>
              <a:t> </a:t>
            </a:r>
            <a:r>
              <a:rPr lang="es-CO" b="1" dirty="0">
                <a:solidFill>
                  <a:srgbClr val="32B4A8"/>
                </a:solidFill>
                <a:latin typeface="Verdana" panose="020B0604030504040204" pitchFamily="34" charset="0"/>
                <a:ea typeface="Verdana" panose="020B0604030504040204" pitchFamily="34" charset="0"/>
              </a:rPr>
              <a:t>consectetur adipiscing elit. Donec velit augue, imperdiet sit amet vulputate sit amet, mollis sit amet nibh. Aliquam erat volutpat. Duis vel lacus a eros dignissim sodales. Integer metus nibh, hendrerit a tincidunt sed, aliquam in nisl.</a:t>
            </a:r>
            <a:r>
              <a:rPr lang="es-CO" b="1" dirty="0">
                <a:solidFill>
                  <a:srgbClr val="00AF42"/>
                </a:solidFill>
                <a:latin typeface="Verdana" panose="020B0604030504040204" pitchFamily="34" charset="0"/>
                <a:ea typeface="Verdana" panose="020B0604030504040204" pitchFamily="34" charset="0"/>
              </a:rPr>
              <a:t> </a:t>
            </a:r>
            <a:r>
              <a:rPr lang="es-CO" dirty="0">
                <a:latin typeface="Verdana" panose="020B0604030504040204" pitchFamily="34" charset="0"/>
                <a:ea typeface="Verdana" panose="020B0604030504040204" pitchFamily="34" charset="0"/>
              </a:rPr>
              <a:t>Pellentesque mattis non est a pulvinar. Ut porttitor vel libero sit amet convallis. Curabitur consectetur convallis congue. Nulla in odio ac felis tempor pharetra. Mauris hendrerit enim vitae est tincidunt sodales. </a:t>
            </a:r>
            <a:r>
              <a:rPr lang="es-CO" b="1" dirty="0">
                <a:latin typeface="Verdana" panose="020B0604030504040204" pitchFamily="34" charset="0"/>
                <a:ea typeface="Verdana" panose="020B0604030504040204" pitchFamily="34" charset="0"/>
              </a:rPr>
              <a:t>Quisque viverra blandit odio et interdum. Maecenas congue ex non augue vulputate, et commodo quam ultricies.</a:t>
            </a:r>
            <a:r>
              <a:rPr lang="es-CO" dirty="0">
                <a:latin typeface="Verdana" panose="020B0604030504040204" pitchFamily="34" charset="0"/>
                <a:ea typeface="Verdana" panose="020B0604030504040204" pitchFamily="34" charset="0"/>
              </a:rPr>
              <a:t> </a:t>
            </a:r>
            <a:endParaRPr lang="es-MX" b="1" dirty="0">
              <a:latin typeface="Verdana" panose="020B0604030504040204" pitchFamily="34" charset="0"/>
              <a:ea typeface="Verdana" panose="020B0604030504040204" pitchFamily="34" charset="0"/>
            </a:endParaRPr>
          </a:p>
        </p:txBody>
      </p:sp>
      <p:sp>
        <p:nvSpPr>
          <p:cNvPr id="25" name="object 6">
            <a:extLst>
              <a:ext uri="{FF2B5EF4-FFF2-40B4-BE49-F238E27FC236}">
                <a16:creationId xmlns:a16="http://schemas.microsoft.com/office/drawing/2014/main" id="{32600084-0E2A-47EB-B033-F165096052E2}"/>
              </a:ext>
            </a:extLst>
          </p:cNvPr>
          <p:cNvSpPr txBox="1"/>
          <p:nvPr/>
        </p:nvSpPr>
        <p:spPr>
          <a:xfrm>
            <a:off x="687667" y="3567884"/>
            <a:ext cx="3439651" cy="1467068"/>
          </a:xfrm>
          <a:prstGeom prst="rect">
            <a:avLst/>
          </a:prstGeom>
          <a:ln>
            <a:solidFill>
              <a:srgbClr val="32B4A8"/>
            </a:solidFill>
          </a:ln>
        </p:spPr>
        <p:txBody>
          <a:bodyPr vert="horz" wrap="square" lIns="0" tIns="12700" rIns="0" bIns="0" rtlCol="0" anchor="ctr">
            <a:spAutoFit/>
          </a:bodyPr>
          <a:lstStyle/>
          <a:p>
            <a:pPr marL="12700">
              <a:lnSpc>
                <a:spcPct val="100000"/>
              </a:lnSpc>
              <a:spcBef>
                <a:spcPts val="100"/>
              </a:spcBef>
            </a:pPr>
            <a:r>
              <a:rPr lang="es-CO" sz="1050" b="1" spc="-5" dirty="0">
                <a:solidFill>
                  <a:srgbClr val="32B4A8"/>
                </a:solidFill>
                <a:latin typeface="Verdana" panose="020B0604030504040204" pitchFamily="34" charset="0"/>
                <a:ea typeface="Verdana" panose="020B0604030504040204" pitchFamily="34" charset="0"/>
                <a:cs typeface="Arial" panose="020B0604020202020204" pitchFamily="34" charset="0"/>
              </a:rPr>
              <a:t>Lorem ipsum dolor: </a:t>
            </a:r>
            <a:r>
              <a:rPr lang="es-CO" sz="1050" dirty="0">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 Ut porttitor vel libero sit amet convallis. Curabitur consectetur convallis congue.</a:t>
            </a:r>
            <a:endParaRPr lang="es-MX" sz="1050" dirty="0">
              <a:latin typeface="Verdana" panose="020B0604030504040204" pitchFamily="34" charset="0"/>
              <a:ea typeface="Verdana" panose="020B0604030504040204" pitchFamily="34" charset="0"/>
              <a:cs typeface="Arial" panose="020B0604020202020204" pitchFamily="34" charset="0"/>
            </a:endParaRPr>
          </a:p>
        </p:txBody>
      </p:sp>
      <p:sp>
        <p:nvSpPr>
          <p:cNvPr id="31" name="CuadroTexto 30">
            <a:extLst>
              <a:ext uri="{FF2B5EF4-FFF2-40B4-BE49-F238E27FC236}">
                <a16:creationId xmlns:a16="http://schemas.microsoft.com/office/drawing/2014/main" id="{65212E47-1D5C-4A33-952E-D10C8D33CF58}"/>
              </a:ext>
            </a:extLst>
          </p:cNvPr>
          <p:cNvSpPr txBox="1"/>
          <p:nvPr/>
        </p:nvSpPr>
        <p:spPr>
          <a:xfrm>
            <a:off x="516301" y="3402400"/>
            <a:ext cx="312906" cy="307777"/>
          </a:xfrm>
          <a:prstGeom prst="rect">
            <a:avLst/>
          </a:prstGeom>
          <a:noFill/>
        </p:spPr>
        <p:txBody>
          <a:bodyPr wrap="none" rtlCol="0">
            <a:spAutoFit/>
          </a:bodyPr>
          <a:lstStyle/>
          <a:p>
            <a:pPr algn="ctr"/>
            <a:r>
              <a:rPr lang="es-ES" sz="1400" b="1" dirty="0">
                <a:solidFill>
                  <a:srgbClr val="575756"/>
                </a:solidFill>
                <a:latin typeface="Verdana" panose="020B0604030504040204" pitchFamily="34" charset="0"/>
                <a:ea typeface="Verdana" panose="020B0604030504040204" pitchFamily="34" charset="0"/>
                <a:cs typeface="Arial" panose="020B0604020202020204" pitchFamily="34" charset="0"/>
              </a:rPr>
              <a:t>1</a:t>
            </a:r>
            <a:endParaRPr lang="es-CO" sz="1400" b="1" dirty="0">
              <a:solidFill>
                <a:srgbClr val="575756"/>
              </a:solidFill>
              <a:latin typeface="Verdana" panose="020B0604030504040204" pitchFamily="34" charset="0"/>
              <a:ea typeface="Verdana" panose="020B0604030504040204" pitchFamily="34" charset="0"/>
              <a:cs typeface="Arial" panose="020B0604020202020204" pitchFamily="34" charset="0"/>
            </a:endParaRPr>
          </a:p>
        </p:txBody>
      </p:sp>
      <p:sp>
        <p:nvSpPr>
          <p:cNvPr id="41" name="object 6">
            <a:extLst>
              <a:ext uri="{FF2B5EF4-FFF2-40B4-BE49-F238E27FC236}">
                <a16:creationId xmlns:a16="http://schemas.microsoft.com/office/drawing/2014/main" id="{13BBEBA2-0E5A-44B5-8DF3-84FEFB18B8D8}"/>
              </a:ext>
            </a:extLst>
          </p:cNvPr>
          <p:cNvSpPr txBox="1"/>
          <p:nvPr/>
        </p:nvSpPr>
        <p:spPr>
          <a:xfrm>
            <a:off x="4482427" y="3567884"/>
            <a:ext cx="3439651" cy="1467068"/>
          </a:xfrm>
          <a:prstGeom prst="rect">
            <a:avLst/>
          </a:prstGeom>
          <a:ln>
            <a:solidFill>
              <a:srgbClr val="32B4A8"/>
            </a:solidFill>
          </a:ln>
        </p:spPr>
        <p:txBody>
          <a:bodyPr vert="horz" wrap="square" lIns="0" tIns="12700" rIns="0" bIns="0" rtlCol="0" anchor="ctr">
            <a:spAutoFit/>
          </a:bodyPr>
          <a:lstStyle/>
          <a:p>
            <a:pPr marL="12700">
              <a:lnSpc>
                <a:spcPct val="100000"/>
              </a:lnSpc>
              <a:spcBef>
                <a:spcPts val="100"/>
              </a:spcBef>
            </a:pPr>
            <a:r>
              <a:rPr lang="es-CO" sz="1050" b="1" spc="-5" dirty="0">
                <a:solidFill>
                  <a:srgbClr val="32B4A8"/>
                </a:solidFill>
                <a:latin typeface="Verdana" panose="020B0604030504040204" pitchFamily="34" charset="0"/>
                <a:ea typeface="Verdana" panose="020B0604030504040204" pitchFamily="34" charset="0"/>
                <a:cs typeface="Arial" panose="020B0604020202020204" pitchFamily="34" charset="0"/>
              </a:rPr>
              <a:t>Lorem ipsum dolor: </a:t>
            </a:r>
            <a:r>
              <a:rPr lang="es-CO" sz="1050" dirty="0">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 Ut porttitor vel libero sit amet convallis. Curabitur consectetur convallis congue.</a:t>
            </a:r>
            <a:endParaRPr lang="es-MX" sz="1050" dirty="0">
              <a:latin typeface="Verdana" panose="020B0604030504040204" pitchFamily="34" charset="0"/>
              <a:ea typeface="Verdana" panose="020B0604030504040204" pitchFamily="34" charset="0"/>
              <a:cs typeface="Arial" panose="020B0604020202020204" pitchFamily="34" charset="0"/>
            </a:endParaRPr>
          </a:p>
        </p:txBody>
      </p:sp>
      <p:sp>
        <p:nvSpPr>
          <p:cNvPr id="46" name="CuadroTexto 45">
            <a:extLst>
              <a:ext uri="{FF2B5EF4-FFF2-40B4-BE49-F238E27FC236}">
                <a16:creationId xmlns:a16="http://schemas.microsoft.com/office/drawing/2014/main" id="{59EF52AF-F372-44CE-8DF0-44D800648931}"/>
              </a:ext>
            </a:extLst>
          </p:cNvPr>
          <p:cNvSpPr txBox="1"/>
          <p:nvPr/>
        </p:nvSpPr>
        <p:spPr>
          <a:xfrm>
            <a:off x="4311061" y="3402400"/>
            <a:ext cx="312906" cy="307777"/>
          </a:xfrm>
          <a:prstGeom prst="rect">
            <a:avLst/>
          </a:prstGeom>
          <a:noFill/>
        </p:spPr>
        <p:txBody>
          <a:bodyPr wrap="none" rtlCol="0">
            <a:spAutoFit/>
          </a:bodyPr>
          <a:lstStyle/>
          <a:p>
            <a:pPr algn="ctr"/>
            <a:r>
              <a:rPr lang="es-ES" sz="1400" b="1" dirty="0">
                <a:solidFill>
                  <a:srgbClr val="575756"/>
                </a:solidFill>
                <a:latin typeface="Verdana" panose="020B0604030504040204" pitchFamily="34" charset="0"/>
                <a:ea typeface="Verdana" panose="020B0604030504040204" pitchFamily="34" charset="0"/>
                <a:cs typeface="Arial" panose="020B0604020202020204" pitchFamily="34" charset="0"/>
              </a:rPr>
              <a:t>2</a:t>
            </a:r>
            <a:endParaRPr lang="es-CO" sz="1400" b="1" dirty="0">
              <a:solidFill>
                <a:srgbClr val="575756"/>
              </a:solidFill>
              <a:latin typeface="Verdana" panose="020B0604030504040204" pitchFamily="34" charset="0"/>
              <a:ea typeface="Verdana" panose="020B0604030504040204" pitchFamily="34" charset="0"/>
              <a:cs typeface="Arial" panose="020B0604020202020204" pitchFamily="34" charset="0"/>
            </a:endParaRPr>
          </a:p>
        </p:txBody>
      </p:sp>
      <p:sp>
        <p:nvSpPr>
          <p:cNvPr id="47" name="object 6">
            <a:extLst>
              <a:ext uri="{FF2B5EF4-FFF2-40B4-BE49-F238E27FC236}">
                <a16:creationId xmlns:a16="http://schemas.microsoft.com/office/drawing/2014/main" id="{2A9FED4C-4F51-4842-8F09-1120F37A09A3}"/>
              </a:ext>
            </a:extLst>
          </p:cNvPr>
          <p:cNvSpPr txBox="1"/>
          <p:nvPr/>
        </p:nvSpPr>
        <p:spPr>
          <a:xfrm>
            <a:off x="8246707" y="3567884"/>
            <a:ext cx="3439651" cy="1467068"/>
          </a:xfrm>
          <a:prstGeom prst="rect">
            <a:avLst/>
          </a:prstGeom>
          <a:ln>
            <a:solidFill>
              <a:srgbClr val="32B4A8"/>
            </a:solidFill>
          </a:ln>
        </p:spPr>
        <p:txBody>
          <a:bodyPr vert="horz" wrap="square" lIns="0" tIns="12700" rIns="0" bIns="0" rtlCol="0" anchor="ctr">
            <a:spAutoFit/>
          </a:bodyPr>
          <a:lstStyle/>
          <a:p>
            <a:pPr marL="12700">
              <a:lnSpc>
                <a:spcPct val="100000"/>
              </a:lnSpc>
              <a:spcBef>
                <a:spcPts val="100"/>
              </a:spcBef>
            </a:pPr>
            <a:r>
              <a:rPr lang="es-CO" sz="1050" b="1" spc="-5" dirty="0">
                <a:solidFill>
                  <a:srgbClr val="32B4A8"/>
                </a:solidFill>
                <a:latin typeface="Verdana" panose="020B0604030504040204" pitchFamily="34" charset="0"/>
                <a:ea typeface="Verdana" panose="020B0604030504040204" pitchFamily="34" charset="0"/>
                <a:cs typeface="Arial" panose="020B0604020202020204" pitchFamily="34" charset="0"/>
              </a:rPr>
              <a:t>Lorem ipsum dolor: </a:t>
            </a:r>
            <a:r>
              <a:rPr lang="es-CO" sz="1050" dirty="0">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 Ut porttitor vel libero sit amet convallis. Curabitur consectetur convallis congue.</a:t>
            </a:r>
            <a:endParaRPr lang="es-MX" sz="1050" dirty="0">
              <a:latin typeface="Verdana" panose="020B0604030504040204" pitchFamily="34" charset="0"/>
              <a:ea typeface="Verdana" panose="020B0604030504040204" pitchFamily="34" charset="0"/>
              <a:cs typeface="Arial" panose="020B0604020202020204" pitchFamily="34" charset="0"/>
            </a:endParaRPr>
          </a:p>
        </p:txBody>
      </p:sp>
      <p:sp>
        <p:nvSpPr>
          <p:cNvPr id="53" name="CuadroTexto 52">
            <a:extLst>
              <a:ext uri="{FF2B5EF4-FFF2-40B4-BE49-F238E27FC236}">
                <a16:creationId xmlns:a16="http://schemas.microsoft.com/office/drawing/2014/main" id="{56C67451-8AE4-447E-9577-C964424F0551}"/>
              </a:ext>
            </a:extLst>
          </p:cNvPr>
          <p:cNvSpPr txBox="1"/>
          <p:nvPr/>
        </p:nvSpPr>
        <p:spPr>
          <a:xfrm>
            <a:off x="8075341" y="3402400"/>
            <a:ext cx="312906" cy="307777"/>
          </a:xfrm>
          <a:prstGeom prst="rect">
            <a:avLst/>
          </a:prstGeom>
          <a:noFill/>
        </p:spPr>
        <p:txBody>
          <a:bodyPr wrap="none" rtlCol="0">
            <a:spAutoFit/>
          </a:bodyPr>
          <a:lstStyle/>
          <a:p>
            <a:pPr algn="ctr"/>
            <a:r>
              <a:rPr lang="es-ES" sz="1400" b="1" dirty="0">
                <a:solidFill>
                  <a:srgbClr val="575756"/>
                </a:solidFill>
                <a:latin typeface="Verdana" panose="020B0604030504040204" pitchFamily="34" charset="0"/>
                <a:ea typeface="Verdana" panose="020B0604030504040204" pitchFamily="34" charset="0"/>
                <a:cs typeface="Arial" panose="020B0604020202020204" pitchFamily="34" charset="0"/>
              </a:rPr>
              <a:t>3</a:t>
            </a:r>
            <a:endParaRPr lang="es-CO" sz="1400" b="1" dirty="0">
              <a:solidFill>
                <a:srgbClr val="575756"/>
              </a:solidFill>
              <a:latin typeface="Verdana" panose="020B0604030504040204" pitchFamily="34" charset="0"/>
              <a:ea typeface="Verdana" panose="020B0604030504040204" pitchFamily="34" charset="0"/>
              <a:cs typeface="Arial" panose="020B0604020202020204" pitchFamily="34" charset="0"/>
            </a:endParaRPr>
          </a:p>
        </p:txBody>
      </p:sp>
      <p:sp>
        <p:nvSpPr>
          <p:cNvPr id="54" name="object 6">
            <a:extLst>
              <a:ext uri="{FF2B5EF4-FFF2-40B4-BE49-F238E27FC236}">
                <a16:creationId xmlns:a16="http://schemas.microsoft.com/office/drawing/2014/main" id="{77853E85-56C3-4A26-86C4-3C5F1C2E2ACA}"/>
              </a:ext>
            </a:extLst>
          </p:cNvPr>
          <p:cNvSpPr txBox="1"/>
          <p:nvPr/>
        </p:nvSpPr>
        <p:spPr>
          <a:xfrm>
            <a:off x="687667" y="5198564"/>
            <a:ext cx="3439651" cy="1467068"/>
          </a:xfrm>
          <a:prstGeom prst="rect">
            <a:avLst/>
          </a:prstGeom>
          <a:ln>
            <a:solidFill>
              <a:srgbClr val="32B4A8"/>
            </a:solidFill>
          </a:ln>
        </p:spPr>
        <p:txBody>
          <a:bodyPr vert="horz" wrap="square" lIns="0" tIns="12700" rIns="0" bIns="0" rtlCol="0" anchor="ctr">
            <a:spAutoFit/>
          </a:bodyPr>
          <a:lstStyle/>
          <a:p>
            <a:pPr marL="12700">
              <a:lnSpc>
                <a:spcPct val="100000"/>
              </a:lnSpc>
              <a:spcBef>
                <a:spcPts val="100"/>
              </a:spcBef>
            </a:pPr>
            <a:r>
              <a:rPr lang="es-CO" sz="1050" b="1" spc="-5" dirty="0">
                <a:solidFill>
                  <a:srgbClr val="32B4A8"/>
                </a:solidFill>
                <a:latin typeface="Verdana" panose="020B0604030504040204" pitchFamily="34" charset="0"/>
                <a:ea typeface="Verdana" panose="020B0604030504040204" pitchFamily="34" charset="0"/>
                <a:cs typeface="Arial" panose="020B0604020202020204" pitchFamily="34" charset="0"/>
              </a:rPr>
              <a:t>Lorem ipsum dolor: </a:t>
            </a:r>
            <a:r>
              <a:rPr lang="es-CO" sz="1050" dirty="0">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 Ut porttitor vel libero sit amet convallis. Curabitur consectetur convallis congue.</a:t>
            </a:r>
            <a:endParaRPr lang="es-MX" sz="1050" dirty="0">
              <a:latin typeface="Verdana" panose="020B0604030504040204" pitchFamily="34" charset="0"/>
              <a:ea typeface="Verdana" panose="020B0604030504040204" pitchFamily="34" charset="0"/>
              <a:cs typeface="Arial" panose="020B0604020202020204" pitchFamily="34" charset="0"/>
            </a:endParaRPr>
          </a:p>
        </p:txBody>
      </p:sp>
      <p:sp>
        <p:nvSpPr>
          <p:cNvPr id="55" name="CuadroTexto 54">
            <a:extLst>
              <a:ext uri="{FF2B5EF4-FFF2-40B4-BE49-F238E27FC236}">
                <a16:creationId xmlns:a16="http://schemas.microsoft.com/office/drawing/2014/main" id="{006F2DAA-661F-48AA-B967-F5808EDF6EFD}"/>
              </a:ext>
            </a:extLst>
          </p:cNvPr>
          <p:cNvSpPr txBox="1"/>
          <p:nvPr/>
        </p:nvSpPr>
        <p:spPr>
          <a:xfrm>
            <a:off x="516301" y="5033080"/>
            <a:ext cx="312906" cy="307777"/>
          </a:xfrm>
          <a:prstGeom prst="rect">
            <a:avLst/>
          </a:prstGeom>
          <a:noFill/>
        </p:spPr>
        <p:txBody>
          <a:bodyPr wrap="none" rtlCol="0">
            <a:spAutoFit/>
          </a:bodyPr>
          <a:lstStyle/>
          <a:p>
            <a:pPr algn="ctr"/>
            <a:r>
              <a:rPr lang="es-ES" sz="1400" b="1" dirty="0">
                <a:solidFill>
                  <a:srgbClr val="575756"/>
                </a:solidFill>
                <a:latin typeface="Verdana" panose="020B0604030504040204" pitchFamily="34" charset="0"/>
                <a:ea typeface="Verdana" panose="020B0604030504040204" pitchFamily="34" charset="0"/>
                <a:cs typeface="Arial" panose="020B0604020202020204" pitchFamily="34" charset="0"/>
              </a:rPr>
              <a:t>4</a:t>
            </a:r>
            <a:endParaRPr lang="es-CO" sz="1400" b="1" dirty="0">
              <a:solidFill>
                <a:srgbClr val="575756"/>
              </a:solidFill>
              <a:latin typeface="Verdana" panose="020B0604030504040204" pitchFamily="34" charset="0"/>
              <a:ea typeface="Verdana" panose="020B0604030504040204" pitchFamily="34" charset="0"/>
              <a:cs typeface="Arial" panose="020B0604020202020204" pitchFamily="34" charset="0"/>
            </a:endParaRPr>
          </a:p>
        </p:txBody>
      </p:sp>
      <p:sp>
        <p:nvSpPr>
          <p:cNvPr id="56" name="object 6">
            <a:extLst>
              <a:ext uri="{FF2B5EF4-FFF2-40B4-BE49-F238E27FC236}">
                <a16:creationId xmlns:a16="http://schemas.microsoft.com/office/drawing/2014/main" id="{6A545481-A75E-4FF8-BFB4-BF19915BABC4}"/>
              </a:ext>
            </a:extLst>
          </p:cNvPr>
          <p:cNvSpPr txBox="1"/>
          <p:nvPr/>
        </p:nvSpPr>
        <p:spPr>
          <a:xfrm>
            <a:off x="4482427" y="5198564"/>
            <a:ext cx="3439651" cy="1467068"/>
          </a:xfrm>
          <a:prstGeom prst="rect">
            <a:avLst/>
          </a:prstGeom>
          <a:ln>
            <a:solidFill>
              <a:srgbClr val="32B4A8"/>
            </a:solidFill>
          </a:ln>
        </p:spPr>
        <p:txBody>
          <a:bodyPr vert="horz" wrap="square" lIns="0" tIns="12700" rIns="0" bIns="0" rtlCol="0" anchor="ctr">
            <a:spAutoFit/>
          </a:bodyPr>
          <a:lstStyle/>
          <a:p>
            <a:pPr marL="12700">
              <a:lnSpc>
                <a:spcPct val="100000"/>
              </a:lnSpc>
              <a:spcBef>
                <a:spcPts val="100"/>
              </a:spcBef>
            </a:pPr>
            <a:r>
              <a:rPr lang="es-CO" sz="1050" b="1" spc="-5" dirty="0">
                <a:solidFill>
                  <a:srgbClr val="32B4A8"/>
                </a:solidFill>
                <a:latin typeface="Verdana" panose="020B0604030504040204" pitchFamily="34" charset="0"/>
                <a:ea typeface="Verdana" panose="020B0604030504040204" pitchFamily="34" charset="0"/>
                <a:cs typeface="Arial" panose="020B0604020202020204" pitchFamily="34" charset="0"/>
              </a:rPr>
              <a:t>Lorem ipsum dolor: </a:t>
            </a:r>
            <a:r>
              <a:rPr lang="es-CO" sz="1050" dirty="0">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 Ut porttitor vel libero sit amet convallis. Curabitur consectetur convallis congue.</a:t>
            </a:r>
            <a:endParaRPr lang="es-MX" sz="1050" dirty="0">
              <a:latin typeface="Verdana" panose="020B0604030504040204" pitchFamily="34" charset="0"/>
              <a:ea typeface="Verdana" panose="020B0604030504040204" pitchFamily="34" charset="0"/>
              <a:cs typeface="Arial" panose="020B0604020202020204" pitchFamily="34" charset="0"/>
            </a:endParaRPr>
          </a:p>
        </p:txBody>
      </p:sp>
      <p:sp>
        <p:nvSpPr>
          <p:cNvPr id="57" name="CuadroTexto 56">
            <a:extLst>
              <a:ext uri="{FF2B5EF4-FFF2-40B4-BE49-F238E27FC236}">
                <a16:creationId xmlns:a16="http://schemas.microsoft.com/office/drawing/2014/main" id="{B087943A-25A2-41D7-A8EF-2CDB554EA532}"/>
              </a:ext>
            </a:extLst>
          </p:cNvPr>
          <p:cNvSpPr txBox="1"/>
          <p:nvPr/>
        </p:nvSpPr>
        <p:spPr>
          <a:xfrm>
            <a:off x="4311061" y="5033080"/>
            <a:ext cx="312906" cy="307777"/>
          </a:xfrm>
          <a:prstGeom prst="rect">
            <a:avLst/>
          </a:prstGeom>
          <a:noFill/>
        </p:spPr>
        <p:txBody>
          <a:bodyPr wrap="none" rtlCol="0">
            <a:spAutoFit/>
          </a:bodyPr>
          <a:lstStyle/>
          <a:p>
            <a:pPr algn="ctr"/>
            <a:r>
              <a:rPr lang="es-ES" sz="1400" b="1" dirty="0">
                <a:solidFill>
                  <a:srgbClr val="575756"/>
                </a:solidFill>
                <a:latin typeface="Verdana" panose="020B0604030504040204" pitchFamily="34" charset="0"/>
                <a:ea typeface="Verdana" panose="020B0604030504040204" pitchFamily="34" charset="0"/>
                <a:cs typeface="Arial" panose="020B0604020202020204" pitchFamily="34" charset="0"/>
              </a:rPr>
              <a:t>5</a:t>
            </a:r>
            <a:endParaRPr lang="es-CO" sz="1400" b="1" dirty="0">
              <a:solidFill>
                <a:srgbClr val="575756"/>
              </a:solidFill>
              <a:latin typeface="Verdana" panose="020B0604030504040204" pitchFamily="34" charset="0"/>
              <a:ea typeface="Verdana" panose="020B0604030504040204" pitchFamily="34" charset="0"/>
              <a:cs typeface="Arial" panose="020B0604020202020204" pitchFamily="34" charset="0"/>
            </a:endParaRPr>
          </a:p>
        </p:txBody>
      </p:sp>
      <p:sp>
        <p:nvSpPr>
          <p:cNvPr id="58" name="object 6">
            <a:extLst>
              <a:ext uri="{FF2B5EF4-FFF2-40B4-BE49-F238E27FC236}">
                <a16:creationId xmlns:a16="http://schemas.microsoft.com/office/drawing/2014/main" id="{7A5F44E0-8F70-4E89-8282-FF8EC90110F9}"/>
              </a:ext>
            </a:extLst>
          </p:cNvPr>
          <p:cNvSpPr txBox="1"/>
          <p:nvPr/>
        </p:nvSpPr>
        <p:spPr>
          <a:xfrm>
            <a:off x="8246707" y="5198564"/>
            <a:ext cx="3439651" cy="1467068"/>
          </a:xfrm>
          <a:prstGeom prst="rect">
            <a:avLst/>
          </a:prstGeom>
          <a:ln>
            <a:solidFill>
              <a:srgbClr val="32B4A8"/>
            </a:solidFill>
          </a:ln>
        </p:spPr>
        <p:txBody>
          <a:bodyPr vert="horz" wrap="square" lIns="0" tIns="12700" rIns="0" bIns="0" rtlCol="0" anchor="ctr">
            <a:spAutoFit/>
          </a:bodyPr>
          <a:lstStyle/>
          <a:p>
            <a:pPr marL="12700">
              <a:lnSpc>
                <a:spcPct val="100000"/>
              </a:lnSpc>
              <a:spcBef>
                <a:spcPts val="100"/>
              </a:spcBef>
            </a:pPr>
            <a:r>
              <a:rPr lang="es-CO" sz="1050" b="1" spc="-5" dirty="0">
                <a:solidFill>
                  <a:srgbClr val="32B4A8"/>
                </a:solidFill>
                <a:latin typeface="Verdana" panose="020B0604030504040204" pitchFamily="34" charset="0"/>
                <a:ea typeface="Verdana" panose="020B0604030504040204" pitchFamily="34" charset="0"/>
                <a:cs typeface="Arial" panose="020B0604020202020204" pitchFamily="34" charset="0"/>
              </a:rPr>
              <a:t>Lorem ipsum dolor: </a:t>
            </a:r>
            <a:r>
              <a:rPr lang="es-CO" sz="1050" dirty="0">
                <a:latin typeface="Verdana" panose="020B0604030504040204" pitchFamily="34" charset="0"/>
                <a:ea typeface="Verdana" panose="020B0604030504040204" pitchFamily="34" charset="0"/>
                <a:cs typeface="Arial" panose="020B0604020202020204" pitchFamily="34" charset="0"/>
              </a:rPr>
              <a:t>Lorem ipsum dolor sit amet, consectetur adipiscing elit. Donec velit augue, imperdiet sit amet vulputate sit amet, mollis sit amet nibh. Aliquam erat volutpat. Duis vel lacus a eros dignissim sodales. Integer metus nibh, hendrerit a tincidunt sed, aliquam in nisl. Pellentesque mattis non est a pulvinar. Ut porttitor vel libero sit amet convallis. Curabitur consectetur convallis congue.</a:t>
            </a:r>
            <a:endParaRPr lang="es-MX" sz="1050" dirty="0">
              <a:latin typeface="Verdana" panose="020B0604030504040204" pitchFamily="34" charset="0"/>
              <a:ea typeface="Verdana" panose="020B0604030504040204" pitchFamily="34" charset="0"/>
              <a:cs typeface="Arial" panose="020B0604020202020204" pitchFamily="34" charset="0"/>
            </a:endParaRPr>
          </a:p>
        </p:txBody>
      </p:sp>
      <p:sp>
        <p:nvSpPr>
          <p:cNvPr id="59" name="CuadroTexto 58">
            <a:extLst>
              <a:ext uri="{FF2B5EF4-FFF2-40B4-BE49-F238E27FC236}">
                <a16:creationId xmlns:a16="http://schemas.microsoft.com/office/drawing/2014/main" id="{78310CCE-7721-4AFC-9D41-D14C63355F3B}"/>
              </a:ext>
            </a:extLst>
          </p:cNvPr>
          <p:cNvSpPr txBox="1"/>
          <p:nvPr/>
        </p:nvSpPr>
        <p:spPr>
          <a:xfrm>
            <a:off x="8075341" y="5033080"/>
            <a:ext cx="312906" cy="307777"/>
          </a:xfrm>
          <a:prstGeom prst="rect">
            <a:avLst/>
          </a:prstGeom>
          <a:noFill/>
        </p:spPr>
        <p:txBody>
          <a:bodyPr wrap="none" rtlCol="0">
            <a:spAutoFit/>
          </a:bodyPr>
          <a:lstStyle/>
          <a:p>
            <a:pPr algn="ctr"/>
            <a:r>
              <a:rPr lang="es-ES" sz="1400" b="1" dirty="0">
                <a:solidFill>
                  <a:srgbClr val="575756"/>
                </a:solidFill>
                <a:latin typeface="Verdana" panose="020B0604030504040204" pitchFamily="34" charset="0"/>
                <a:ea typeface="Verdana" panose="020B0604030504040204" pitchFamily="34" charset="0"/>
                <a:cs typeface="Arial" panose="020B0604020202020204" pitchFamily="34" charset="0"/>
              </a:rPr>
              <a:t>6</a:t>
            </a:r>
            <a:endParaRPr lang="es-CO" sz="1400" b="1" dirty="0">
              <a:solidFill>
                <a:srgbClr val="575756"/>
              </a:solidFill>
              <a:latin typeface="Verdana" panose="020B0604030504040204" pitchFamily="34" charset="0"/>
              <a:ea typeface="Verdana" panose="020B0604030504040204" pitchFamily="34" charset="0"/>
              <a:cs typeface="Arial" panose="020B0604020202020204" pitchFamily="34" charset="0"/>
            </a:endParaRPr>
          </a:p>
        </p:txBody>
      </p:sp>
      <p:sp>
        <p:nvSpPr>
          <p:cNvPr id="2" name="Elipse 1">
            <a:extLst>
              <a:ext uri="{FF2B5EF4-FFF2-40B4-BE49-F238E27FC236}">
                <a16:creationId xmlns:a16="http://schemas.microsoft.com/office/drawing/2014/main" id="{7B5653DD-51EF-AEB5-547F-500BA828C860}"/>
              </a:ext>
            </a:extLst>
          </p:cNvPr>
          <p:cNvSpPr/>
          <p:nvPr/>
        </p:nvSpPr>
        <p:spPr>
          <a:xfrm>
            <a:off x="289364" y="256813"/>
            <a:ext cx="842561" cy="842561"/>
          </a:xfrm>
          <a:prstGeom prst="ellipse">
            <a:avLst/>
          </a:prstGeom>
          <a:no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b="1" dirty="0">
                <a:solidFill>
                  <a:schemeClr val="bg1"/>
                </a:solidFill>
                <a:latin typeface="Verdana" panose="020B0604030504040204" pitchFamily="34" charset="0"/>
                <a:ea typeface="Verdana" panose="020B0604030504040204" pitchFamily="34" charset="0"/>
                <a:cs typeface="Arial" panose="020B0604020202020204" pitchFamily="34" charset="0"/>
              </a:rPr>
              <a:t>7</a:t>
            </a:r>
            <a:endParaRPr lang="es-CO" sz="4400" b="1" dirty="0">
              <a:solidFill>
                <a:schemeClr val="bg1"/>
              </a:solidFill>
              <a:latin typeface="Verdana" panose="020B0604030504040204" pitchFamily="34" charset="0"/>
              <a:ea typeface="Verdana" panose="020B0604030504040204" pitchFamily="34" charset="0"/>
              <a:cs typeface="Arial" panose="020B0604020202020204" pitchFamily="34" charset="0"/>
            </a:endParaRPr>
          </a:p>
        </p:txBody>
      </p:sp>
      <p:sp>
        <p:nvSpPr>
          <p:cNvPr id="3" name="Google Shape;120;p15">
            <a:extLst>
              <a:ext uri="{FF2B5EF4-FFF2-40B4-BE49-F238E27FC236}">
                <a16:creationId xmlns:a16="http://schemas.microsoft.com/office/drawing/2014/main" id="{3AEB284A-E263-9A85-A571-9B8926A3C421}"/>
              </a:ext>
            </a:extLst>
          </p:cNvPr>
          <p:cNvSpPr txBox="1">
            <a:spLocks noGrp="1"/>
          </p:cNvSpPr>
          <p:nvPr>
            <p:ph type="title" idx="4294967295"/>
          </p:nvPr>
        </p:nvSpPr>
        <p:spPr>
          <a:xfrm>
            <a:off x="1325366" y="156575"/>
            <a:ext cx="8407357" cy="949240"/>
          </a:xfrm>
          <a:prstGeom prst="rect">
            <a:avLst/>
          </a:prstGeom>
          <a:noFill/>
          <a:ln>
            <a:noFill/>
            <a:prstDash/>
          </a:ln>
          <a:effectLst>
            <a:outerShdw blurRad="57150" dist="57150" dir="5880000" sx="1000" sy="1000" algn="bl" rotWithShape="0">
              <a:srgbClr val="000000"/>
            </a:outerShdw>
          </a:effectLst>
        </p:spPr>
        <p:txBody>
          <a:bodyPr rot="0" spcFirstLastPara="1" vertOverflow="overflow" horzOverflow="overflow" vert="horz" wrap="square" lIns="91425" tIns="91425" rIns="91425" bIns="91425" numCol="1" spcCol="0" rtlCol="0" fromWordArt="0" anchor="t" anchorCtr="0" forceAA="0" compatLnSpc="1">
            <a:prstTxWarp prst="textNoShape">
              <a:avLst/>
            </a:prstTxWarp>
            <a:noAutofit/>
          </a:bodyPr>
          <a:lstStyle>
            <a:defPPr>
              <a:defRPr lang="es-CO"/>
            </a:defPPr>
            <a:lvl1pPr>
              <a:tabLst>
                <a:tab pos="1436688" algn="l"/>
              </a:tabLst>
              <a:defRPr sz="3200">
                <a:solidFill>
                  <a:srgbClr val="FFFFFF"/>
                </a:solidFill>
                <a:latin typeface="Arial" panose="020B0604020202020204" pitchFamily="34" charset="0"/>
                <a:ea typeface="Montserrat"/>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Título de la diapositiva centrado</a:t>
            </a:r>
          </a:p>
          <a:p>
            <a:pPr marL="0" marR="0" lvl="0" indent="0" algn="l" defTabSz="914400" rtl="0" eaLnBrk="1" fontAlgn="auto" latinLnBrk="0" hangingPunct="1">
              <a:lnSpc>
                <a:spcPct val="100000"/>
              </a:lnSpc>
              <a:spcBef>
                <a:spcPts val="0"/>
              </a:spcBef>
              <a:spcAft>
                <a:spcPts val="0"/>
              </a:spcAft>
              <a:buClrTx/>
              <a:buSzTx/>
              <a:buFontTx/>
              <a:buNone/>
              <a:tabLst>
                <a:tab pos="1436688" algn="l"/>
              </a:tabLst>
              <a:defRPr/>
            </a:pPr>
            <a:r>
              <a:rPr kumimoji="0" lang="es-MX" sz="2800" b="0" i="0" u="none" strike="noStrike" kern="1200" cap="none" spc="0" normalizeH="0" baseline="0" noProof="0" dirty="0">
                <a:ln>
                  <a:noFill/>
                </a:ln>
                <a:solidFill>
                  <a:srgbClr val="FFFFFF"/>
                </a:solidFill>
                <a:effectLst/>
                <a:uLnTx/>
                <a:uFillTx/>
                <a:latin typeface="Verdana" panose="020B0604030504040204" pitchFamily="34" charset="0"/>
                <a:ea typeface="Verdana" panose="020B0604030504040204" pitchFamily="34" charset="0"/>
                <a:cs typeface="Arial" panose="020B0604020202020204" pitchFamily="34" charset="0"/>
              </a:rPr>
              <a:t>Dos líneas</a:t>
            </a:r>
          </a:p>
        </p:txBody>
      </p:sp>
    </p:spTree>
    <p:extLst>
      <p:ext uri="{BB962C8B-B14F-4D97-AF65-F5344CB8AC3E}">
        <p14:creationId xmlns:p14="http://schemas.microsoft.com/office/powerpoint/2010/main" val="89577257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Esquema de Publicación" ma:contentTypeID="0x0101006C70C9CFFF10F647A97BB5C9232AAEE5009FBA39D6F0EFBE46B7DDDC2432460757" ma:contentTypeVersion="40" ma:contentTypeDescription="Campos definidos por la oficina de planeación" ma:contentTypeScope="" ma:versionID="975742d3074021466927d5f3bb72df83">
  <xsd:schema xmlns:xsd="http://www.w3.org/2001/XMLSchema" xmlns:xs="http://www.w3.org/2001/XMLSchema" xmlns:p="http://schemas.microsoft.com/office/2006/metadata/properties" xmlns:ns1="http://schemas.microsoft.com/sharepoint/v3" xmlns:ns2="b6565643-c00f-44ce-b5d1-532a85e4382c" xmlns:ns3="cfd7d055-4c42-4b1a-a19c-7e601acfe3a8" xmlns:ns4="http://schemas.microsoft.com/sharepoint/v3/fields" xmlns:ns5="60c38085-413c-455a-bf36-609d76e3b506" targetNamespace="http://schemas.microsoft.com/office/2006/metadata/properties" ma:root="true" ma:fieldsID="7ec658e9ea7450c406af26537af09df8" ns1:_="" ns2:_="" ns3:_="" ns4:_="" ns5:_="">
    <xsd:import namespace="http://schemas.microsoft.com/sharepoint/v3"/>
    <xsd:import namespace="b6565643-c00f-44ce-b5d1-532a85e4382c"/>
    <xsd:import namespace="cfd7d055-4c42-4b1a-a19c-7e601acfe3a8"/>
    <xsd:import namespace="http://schemas.microsoft.com/sharepoint/v3/fields"/>
    <xsd:import namespace="60c38085-413c-455a-bf36-609d76e3b506"/>
    <xsd:element name="properties">
      <xsd:complexType>
        <xsd:sequence>
          <xsd:element name="documentManagement">
            <xsd:complexType>
              <xsd:all>
                <xsd:element ref="ns2:Numero"/>
                <xsd:element ref="ns2:Descripcion"/>
                <xsd:element ref="ns2:Fecha_x0020_de_x0020_inicio_x0020_de_x0020_publicación"/>
                <xsd:element ref="ns2:Fecha_x0020_final_x0020_de_x0020_publicación" minOccurs="0"/>
                <xsd:element ref="ns2:Ano_Plantilla"/>
                <xsd:element ref="ns2:Mes_Plantilla"/>
                <xsd:element ref="ns2:Fecha_x0020_de_x0020_generación_x0020_de_x0020_la_x0020_información"/>
                <xsd:element ref="ns3:Nombre_x0020_del_x0020_responsable_x0020_de_x0020_producción" minOccurs="0"/>
                <xsd:element ref="ns3:Código_x0020_nombre_x0020_del_x0020_reponsable_x0020_producción" minOccurs="0"/>
                <xsd:element ref="ns3:Serie" minOccurs="0"/>
                <xsd:element ref="ns3:Sub-Serie" minOccurs="0"/>
                <xsd:element ref="ns3:Tipo_x0020_Documental" minOccurs="0"/>
                <xsd:element ref="ns2:Tipo_de_Norma"/>
                <xsd:element ref="ns1:Language" minOccurs="0"/>
                <xsd:element ref="ns2:Medio_de_conservacion_y_x002f_o_soporte"/>
                <xsd:element ref="ns4:_Format"/>
                <xsd:element ref="ns2:Frecuencia_de_actualizacion"/>
                <xsd:element ref="ns2:Informacion_publicada_o_disponible"/>
                <xsd:element ref="ns3:Responsable_x0020_de_x0020_la_x0020_información" minOccurs="0"/>
                <xsd:element ref="ns3:Código_x0020_responsable_x0020_de_x0020_la_x0020_información" minOccurs="0"/>
                <xsd:element ref="ns2:Estado_Plantilla"/>
                <xsd:element ref="ns2:_dlc_DocIdPersistId" minOccurs="0"/>
                <xsd:element ref="ns2:_dlc_DocIdUrl" minOccurs="0"/>
                <xsd:element ref="ns2:_dlc_DocId" minOccurs="0"/>
                <xsd:element ref="ns1:_dlc_Exempt" minOccurs="0"/>
                <xsd:element ref="ns5:DLCPolicyLabelValue" minOccurs="0"/>
                <xsd:element ref="ns5:DLCPolicyLabelClientValue" minOccurs="0"/>
                <xsd:element ref="ns5:DLCPolicyLabelLoc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6" nillable="true" ma:displayName="Idioma" ma:description="Establece el Idioma, lengua o dialecto en que se encuentra la información." ma:format="Dropdown" ma:internalName="Language" ma:readOnly="false">
      <xsd:simpleType>
        <xsd:restriction base="dms:Choice">
          <xsd:enumeration value="Árabe (Arabia Saudí)"/>
          <xsd:enumeration value="Búlgaro (Bulgaria)"/>
          <xsd:enumeration value="Chino (Hong Kong, RAE)"/>
          <xsd:enumeration value="Chino (República Popular China)"/>
          <xsd:enumeration value="Chino (Taiwán)"/>
          <xsd:enumeration value="Croata (Croacia)"/>
          <xsd:enumeration value="Checo (República Checa)"/>
          <xsd:enumeration value="Danés (Dinamarca)"/>
          <xsd:enumeration value="Neerlandés (Países Bajos)"/>
          <xsd:enumeration value="Inglés"/>
          <xsd:enumeration value="Estonio (Estonia)"/>
          <xsd:enumeration value="Finés (Finlandia)"/>
          <xsd:enumeration value="Francés (Francia)"/>
          <xsd:enumeration value="Alemán (Alemania)"/>
          <xsd:enumeration value="Griego (Grecia)"/>
          <xsd:enumeration value="Hebreo (Israel)"/>
          <xsd:enumeration value="Hindi (India)"/>
          <xsd:enumeration value="Húngaro (Hungría)"/>
          <xsd:enumeration value="Indonesio (Indonesia)"/>
          <xsd:enumeration value="Italiano (Italia)"/>
          <xsd:enumeration value="Japonés (Japón)"/>
          <xsd:enumeration value="Coreano (Corea)"/>
          <xsd:enumeration value="Letón (Letonia)"/>
          <xsd:enumeration value="Lituano (Lituania)"/>
          <xsd:enumeration value="Malayo (Malasia)"/>
          <xsd:enumeration value="Noruego (Bokmal) (Noruega)"/>
          <xsd:enumeration value="Polaco (Polonia)"/>
          <xsd:enumeration value="Portugués (Brasil)"/>
          <xsd:enumeration value="Portugués (Portugal)"/>
          <xsd:enumeration value="Rumano (Rumania)"/>
          <xsd:enumeration value="Ruso (Rusia)"/>
          <xsd:enumeration value="Serbio (latino) (Serbia)"/>
          <xsd:enumeration value="Eslovaco (Eslovaquia)"/>
          <xsd:enumeration value="Esloveno (Eslovenia)"/>
          <xsd:enumeration value="Español (España)"/>
          <xsd:enumeration value="Sueco (Suecia)"/>
          <xsd:enumeration value="Tailandés (Tailandia)"/>
          <xsd:enumeration value="Turco (Turquía)"/>
          <xsd:enumeration value="Ucraniano (Ucrania)"/>
          <xsd:enumeration value="Urdu (República Islámica de Pakistán)"/>
          <xsd:enumeration value="Vietnamita (Vietnam)"/>
        </xsd:restriction>
      </xsd:simpleType>
    </xsd:element>
    <xsd:element name="_dlc_Exempt" ma:index="34" nillable="true" ma:displayName="Excluir de la directiva"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6565643-c00f-44ce-b5d1-532a85e4382c" elementFormDefault="qualified">
    <xsd:import namespace="http://schemas.microsoft.com/office/2006/documentManagement/types"/>
    <xsd:import namespace="http://schemas.microsoft.com/office/infopath/2007/PartnerControls"/>
    <xsd:element name="Numero" ma:index="1" ma:displayName="Número" ma:description="Consecutivo o identificador único de documento que la dependencia crea al momento de publicar la información." ma:internalName="Numero" ma:readOnly="false">
      <xsd:simpleType>
        <xsd:restriction base="dms:Text">
          <xsd:maxLength value="255"/>
        </xsd:restriction>
      </xsd:simpleType>
    </xsd:element>
    <xsd:element name="Descripcion" ma:index="3" ma:displayName="Descripción" ma:description="Defina brevemente de qué se trata la información. máximo 200 caracteres." ma:internalName="Descripcion">
      <xsd:simpleType>
        <xsd:restriction base="dms:Note">
          <xsd:maxLength value="255"/>
        </xsd:restriction>
      </xsd:simpleType>
    </xsd:element>
    <xsd:element name="Fecha_x0020_de_x0020_inicio_x0020_de_x0020_publicación" ma:index="4" ma:displayName="Fecha creación documento" ma:description="Corresponde a la fecha que se publica o se programa la publicación del documento dentro de portal web." ma:format="DateOnly" ma:internalName="Fecha_x0020_de_x0020_inicio_x0020_de_x0020_publicaci_x00f3_n">
      <xsd:simpleType>
        <xsd:restriction base="dms:DateTime"/>
      </xsd:simpleType>
    </xsd:element>
    <xsd:element name="Fecha_x0020_final_x0020_de_x0020_publicación" ma:index="5" nillable="true" ma:displayName="Fecha final de publicación" ma:description="Corresponde a la fecha en la que se debe des publicar automáticamente el documento dentro de portal web." ma:format="DateOnly" ma:internalName="Fecha_x0020_final_x0020_de_x0020_publicaci_x00f3_n" ma:readOnly="false">
      <xsd:simpleType>
        <xsd:restriction base="dms:DateTime"/>
      </xsd:simpleType>
    </xsd:element>
    <xsd:element name="Ano_Plantilla" ma:index="6" ma:displayName="Año creación documento" ma:description="Corresponde al año de publicación del documento. Este dato ayudará a filtrar el documento al usuario final del portal web." ma:internalName="Ano_Plantilla">
      <xsd:simpleType>
        <xsd:restriction base="dms:Text">
          <xsd:maxLength value="5"/>
        </xsd:restriction>
      </xsd:simpleType>
    </xsd:element>
    <xsd:element name="Mes_Plantilla" ma:index="7" ma:displayName="Mes creación documento" ma:description="Corresponde al mes de publicación del documento. Este dato ayudará a filtrar el documento al usuario final del portal web." ma:format="Dropdown" ma:internalName="Mes_Plantilla" ma:readOnly="false">
      <xsd:simpleType>
        <xsd:restriction base="dms:Choice">
          <xsd:enumeration value="enero"/>
          <xsd:enumeration value="febrero"/>
          <xsd:enumeration value="marzo"/>
          <xsd:enumeration value="abril"/>
          <xsd:enumeration value="mayo"/>
          <xsd:enumeration value="junio"/>
          <xsd:enumeration value="julio"/>
          <xsd:enumeration value="agosto"/>
          <xsd:enumeration value="septiembre"/>
          <xsd:enumeration value="octubre"/>
          <xsd:enumeration value="noviembre"/>
          <xsd:enumeration value="diciembre"/>
        </xsd:restriction>
      </xsd:simpleType>
    </xsd:element>
    <xsd:element name="Fecha_x0020_de_x0020_generación_x0020_de_x0020_la_x0020_información" ma:index="8" ma:displayName="Fecha de generación de la información" ma:description="• Identifique la fecha cuando se creó la información. Esta fecha no puede ser igual a la fecha de publicación." ma:format="DateOnly" ma:internalName="Fecha_x0020_de_x0020_generaci_x00f3_n_x0020_de_x0020_la_x0020_informaci_x00f3_n" ma:readOnly="false">
      <xsd:simpleType>
        <xsd:restriction base="dms:DateTime"/>
      </xsd:simpleType>
    </xsd:element>
    <xsd:element name="Tipo_de_Norma" ma:index="15" ma:displayName="Tipo de Norma" ma:description="Seleccione una categoría (Campo solo aplica si el documento se refiere a una Normatividad. De lo contrario seleccione la palabra no aplica)." ma:format="Dropdown" ma:internalName="Tipo_de_Norma" ma:readOnly="false">
      <xsd:simpleType>
        <xsd:restriction base="dms:Choice">
          <xsd:enumeration value="Boletín Jurídico"/>
          <xsd:enumeration value="Cartas Circulares"/>
          <xsd:enumeration value="Circular Única"/>
          <xsd:enumeration value="Circulares Conjuntas"/>
          <xsd:enumeration value="Circulares Externas"/>
          <xsd:enumeration value="Conceptos"/>
          <xsd:enumeration value="Constitución Política"/>
          <xsd:enumeration value="Decretos"/>
          <xsd:enumeration value="Leyes"/>
          <xsd:enumeration value="Resoluciones"/>
          <xsd:enumeration value="No aplica"/>
        </xsd:restriction>
      </xsd:simpleType>
    </xsd:element>
    <xsd:element name="Medio_de_conservacion_y_x002f_o_soporte" ma:index="17" ma:displayName="Medio de conservación y/o soporte" ma:description="Defina si el documento es: &#10;o Documento físico, documentos se encuentra impreso.                &#10;o Documento electrónico, documento que se encuentra creado y publicado en formato PDF con OCR.&#10;o Documento digital, documento escaneado del documento físico, sin OCR.&#10;" ma:format="Dropdown" ma:internalName="Medio_de_conservacion_y_x002F_o_soporte" ma:readOnly="false">
      <xsd:simpleType>
        <xsd:restriction base="dms:Choice">
          <xsd:enumeration value="Documento físico"/>
          <xsd:enumeration value="Documento electrónico"/>
          <xsd:enumeration value="Documento Digital"/>
        </xsd:restriction>
      </xsd:simpleType>
    </xsd:element>
    <xsd:element name="Frecuencia_de_actualizacion" ma:index="19" ma:displayName="Frecuencia de actualización" ma:description="Identifica la periodicidad o el segmento de tiempo con la que actualiza la información, de acuerdo a su naturaleza y a la normativa aplicable." ma:format="Dropdown" ma:internalName="Frecuencia_de_actualizacion" ma:readOnly="false">
      <xsd:simpleType>
        <xsd:restriction base="dms:Choice">
          <xsd:enumeration value="Cada minuto"/>
          <xsd:enumeration value="Cada hora"/>
          <xsd:enumeration value="Medio Día"/>
          <xsd:enumeration value="Diaria"/>
          <xsd:enumeration value="Semanal"/>
          <xsd:enumeration value="Mensual"/>
          <xsd:enumeration value="Bimestral"/>
          <xsd:enumeration value="Trimestral"/>
          <xsd:enumeration value="Cuatrimestral"/>
          <xsd:enumeration value="Semestral"/>
          <xsd:enumeration value="Anual"/>
          <xsd:enumeration value="Histórica"/>
          <xsd:enumeration value="Por demanda"/>
        </xsd:restriction>
      </xsd:simpleType>
    </xsd:element>
    <xsd:element name="Informacion_publicada_o_disponible" ma:index="20" ma:displayName="Información publicada y/o disponible" ma:description="Indica el lugar donde se encuentra publicado o puede ser consultado el documento. Digite el URL o la sección donde publicará el documento Ej. Superintendencia/políticas, Planes y Programas/plan anual de gestión." ma:internalName="Informacion_publicada_o_disponible" ma:readOnly="false">
      <xsd:simpleType>
        <xsd:restriction base="dms:Text">
          <xsd:maxLength value="250"/>
        </xsd:restriction>
      </xsd:simpleType>
    </xsd:element>
    <xsd:element name="Estado_Plantilla" ma:index="23" ma:displayName="Estado" ma:description="Corresponde a los planes y programas que se encuentra en vigencia (Si no aplica, seleccione la palabra no aplica dentro de la lista)." ma:format="Dropdown" ma:internalName="Estado_Plantilla" ma:readOnly="false">
      <xsd:simpleType>
        <xsd:restriction base="dms:Choice">
          <xsd:enumeration value="En ejecución"/>
          <xsd:enumeration value="En estudio"/>
          <xsd:enumeration value="Obsolesencia"/>
          <xsd:enumeration value="No Aplica"/>
        </xsd:restriction>
      </xsd:simpleType>
    </xsd:element>
    <xsd:element name="_dlc_DocIdPersistId" ma:index="26" nillable="true" ma:displayName="Persist ID" ma:description="Keep ID on add." ma:hidden="true" ma:internalName="_dlc_DocIdPersistId" ma:readOnly="true">
      <xsd:simpleType>
        <xsd:restriction base="dms:Boolean"/>
      </xsd:simpleType>
    </xsd:element>
    <xsd:element name="_dlc_DocIdUrl" ma:index="28" nillable="true" ma:displayName="Id. de documento" ma:description="Vínculo permanente a este documento."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 ma:index="29" nillable="true" ma:displayName="Valor de Id. de documento" ma:description="El valor del identificador de documento asignado a este elemento." ma:internalName="_dlc_DocId"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d7d055-4c42-4b1a-a19c-7e601acfe3a8" elementFormDefault="qualified">
    <xsd:import namespace="http://schemas.microsoft.com/office/2006/documentManagement/types"/>
    <xsd:import namespace="http://schemas.microsoft.com/office/infopath/2007/PartnerControls"/>
    <xsd:element name="Nombre_x0020_del_x0020_responsable_x0020_de_x0020_producción" ma:index="9" nillable="true" ma:displayName="Nombre del responsable de producción" ma:description="Corresponde al nombre de la dependencia encargada de la Producción de la información para efectos de permitir su correcta elaboración" ma:list="{331b8b40-eab9-4f7a-ba9a-3a78d4f6757a}" ma:internalName="Nombre_x0020_del_x0020_responsable_x0020_de_x0020_producci_x00f3_n" ma:showField="Dependencias" ma:web="cfd7d055-4c42-4b1a-a19c-7e601acfe3a8">
      <xsd:simpleType>
        <xsd:restriction base="dms:Lookup"/>
      </xsd:simpleType>
    </xsd:element>
    <xsd:element name="Código_x0020_nombre_x0020_del_x0020_reponsable_x0020_producción" ma:index="10" nillable="true" ma:displayName="Código nombre del reponsable producción" ma:description="Corresponde al Código de la dependencia encargada de la Producción de la información para efectos de permitir su correcta elaboración (este código sale de su TRD)" ma:list="{48eb45d6-5726-4fb9-98e1-916d4146ecee}" ma:internalName="C_x00f3_digo_x0020_nombre_x0020_del_x0020_reponsable_x0020_producci_x00f3_n" ma:showField="Codigos_x0020_Dependencias" ma:web="cfd7d055-4c42-4b1a-a19c-7e601acfe3a8">
      <xsd:simpleType>
        <xsd:restriction base="dms:Lookup"/>
      </xsd:simpleType>
    </xsd:element>
    <xsd:element name="Serie" ma:index="11" nillable="true" ma:displayName="Serie" ma:description="Este dato corresponde a la clasificación documental de cada documento" ma:list="{2a520cbf-0b6d-47f2-bf44-989acf1ea930}" ma:internalName="Serie" ma:showField="Series" ma:web="cfd7d055-4c42-4b1a-a19c-7e601acfe3a8">
      <xsd:simpleType>
        <xsd:restriction base="dms:Lookup"/>
      </xsd:simpleType>
    </xsd:element>
    <xsd:element name="Sub-Serie" ma:index="12" nillable="true" ma:displayName="Sub-Serie" ma:description="Este dato corresponde a la clasificación documental de cada documento" ma:list="{bee6c201-a5c7-45a5-a2d8-9f78e19912cb}" ma:internalName="Sub_x002d_Serie" ma:showField="SubSeries" ma:web="cfd7d055-4c42-4b1a-a19c-7e601acfe3a8">
      <xsd:simpleType>
        <xsd:restriction base="dms:Lookup"/>
      </xsd:simpleType>
    </xsd:element>
    <xsd:element name="Tipo_x0020_Documental" ma:index="13" nillable="true" ma:displayName="Tipo Documental" ma:description="Este dato corresponde a la clasificación documental del documento a cargar" ma:list="{2f099887-1550-4e1d-bbaa-a4cfb5a13b9c}" ma:internalName="Tipo_x0020_Documental" ma:showField="Tipologias" ma:web="cfd7d055-4c42-4b1a-a19c-7e601acfe3a8">
      <xsd:simpleType>
        <xsd:restriction base="dms:Lookup"/>
      </xsd:simpleType>
    </xsd:element>
    <xsd:element name="Responsable_x0020_de_x0020_la_x0020_información" ma:index="21" nillable="true" ma:displayName="Responsable de la información" ma:description="Corresponde al nombre de la dependencia encargada administrar y publicar la información." ma:list="{331b8b40-eab9-4f7a-ba9a-3a78d4f6757a}" ma:internalName="Responsable_x0020_de_x0020_la_x0020_informaci_x00f3_n" ma:showField="Dependencias" ma:web="cfd7d055-4c42-4b1a-a19c-7e601acfe3a8">
      <xsd:simpleType>
        <xsd:restriction base="dms:Lookup"/>
      </xsd:simpleType>
    </xsd:element>
    <xsd:element name="Código_x0020_responsable_x0020_de_x0020_la_x0020_información" ma:index="22" nillable="true" ma:displayName="Código responsable de la información" ma:description="Corresponde al Código de la dependencia encargada administrar y publicar la información. Este dato corresponde a la clasificación documental de cada documento" ma:list="{48eb45d6-5726-4fb9-98e1-916d4146ecee}" ma:internalName="C_x00f3_digo_x0020_responsable_x0020_de_x0020_la_x0020_informaci_x00f3_n" ma:showField="Codigos_x0020_Dependencias" ma:web="cfd7d055-4c42-4b1a-a19c-7e601acfe3a8">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Format" ma:index="18" ma:displayName="Formato" ma:description="Identifica la forma, tamaño o modo en la que se presenta la información o se permite su visualización o consulta, tales como: hoja de cálculo, imagen, audio, video, documento de texto, etc." ma:format="Dropdown" ma:internalName="_Format" ma:readOnly="false">
      <xsd:simpleType>
        <xsd:restriction base="dms:Choice">
          <xsd:enumeration value="Hoja de calculo"/>
          <xsd:enumeration value="Documento de texto"/>
          <xsd:enumeration value="Audio"/>
          <xsd:enumeration value="Video"/>
          <xsd:enumeration value="Imagen"/>
        </xsd:restriction>
      </xsd:simpleType>
    </xsd:element>
  </xsd:schema>
  <xsd:schema xmlns:xsd="http://www.w3.org/2001/XMLSchema" xmlns:xs="http://www.w3.org/2001/XMLSchema" xmlns:dms="http://schemas.microsoft.com/office/2006/documentManagement/types" xmlns:pc="http://schemas.microsoft.com/office/infopath/2007/PartnerControls" targetNamespace="60c38085-413c-455a-bf36-609d76e3b506" elementFormDefault="qualified">
    <xsd:import namespace="http://schemas.microsoft.com/office/2006/documentManagement/types"/>
    <xsd:import namespace="http://schemas.microsoft.com/office/infopath/2007/PartnerControls"/>
    <xsd:element name="DLCPolicyLabelValue" ma:index="35" nillable="true" ma:displayName="Etiqueta" ma:description="Almacena el valor actual de la etiqueta." ma:internalName="DLCPolicyLabelValue" ma:readOnly="true">
      <xsd:simpleType>
        <xsd:restriction base="dms:Note">
          <xsd:maxLength value="255"/>
        </xsd:restriction>
      </xsd:simpleType>
    </xsd:element>
    <xsd:element name="DLCPolicyLabelClientValue" ma:index="36" nillable="true" ma:displayName="Valor de etiqueta de cliente" ma:description="Almacena el último valor de etiqueta calculado en el cliente." ma:hidden="true" ma:internalName="DLCPolicyLabelClientValue" ma:readOnly="false">
      <xsd:simpleType>
        <xsd:restriction base="dms:Note"/>
      </xsd:simpleType>
    </xsd:element>
    <xsd:element name="DLCPolicyLabelLock" ma:index="37" nillable="true" ma:displayName="Etiqueta bloqueada" ma:description="Indica si la etiqueta debería actualizarse cuando se modifican las propiedades del elemento." ma:hidden="true" ma:internalName="DLCPolicyLabelLock"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32" ma:displayName="Tipo de contenido"/>
        <xsd:element ref="dc:title" maxOccurs="1" ma:index="2" ma:displayName="Título"/>
        <xsd:element ref="dc:subject" minOccurs="0" maxOccurs="1"/>
        <xsd:element ref="dc:description" minOccurs="0" maxOccurs="1"/>
        <xsd:element name="keywords" maxOccurs="1" ma:index="14" ma:displayName="Palabras Claves">
          <xsd:simpleType xmlns:xs="http://www.w3.org/2001/XMLSchema">
            <xsd:restriction base="xsd:string">
              <xsd:minLength value="1"/>
            </xsd:restriction>
          </xsd:simpleType>
        </xsd:element>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Numero xmlns="b6565643-c00f-44ce-b5d1-532a85e4382c">DIFT40</Numero>
    <Language xmlns="http://schemas.microsoft.com/sharepoint/v3">Español (España)</Language>
    <Responsable_x0020_de_x0020_la_x0020_información xmlns="cfd7d055-4c42-4b1a-a19c-7e601acfe3a8">35</Responsable_x0020_de_x0020_la_x0020_información>
    <Fecha_x0020_de_x0020_generación_x0020_de_x0020_la_x0020_información xmlns="b6565643-c00f-44ce-b5d1-532a85e4382c">2023-02-08T05:00:00+00:00</Fecha_x0020_de_x0020_generación_x0020_de_x0020_la_x0020_información>
    <Serie xmlns="cfd7d055-4c42-4b1a-a19c-7e601acfe3a8">18</Serie>
    <Tipo_de_Norma xmlns="b6565643-c00f-44ce-b5d1-532a85e4382c">No aplica</Tipo_de_Norma>
    <Fecha_x0020_final_x0020_de_x0020_publicación xmlns="b6565643-c00f-44ce-b5d1-532a85e4382c" xsi:nil="true"/>
    <Frecuencia_de_actualizacion xmlns="b6565643-c00f-44ce-b5d1-532a85e4382c">Por demanda</Frecuencia_de_actualizacion>
    <DLCPolicyLabelClientValue xmlns="60c38085-413c-455a-bf36-609d76e3b506" xsi:nil="true"/>
    <Mes_Plantilla xmlns="b6565643-c00f-44ce-b5d1-532a85e4382c">julio</Mes_Plantilla>
    <Nombre_x0020_del_x0020_responsable_x0020_de_x0020_producción xmlns="cfd7d055-4c42-4b1a-a19c-7e601acfe3a8">35</Nombre_x0020_del_x0020_responsable_x0020_de_x0020_producción>
    <Código_x0020_nombre_x0020_del_x0020_reponsable_x0020_producción xmlns="cfd7d055-4c42-4b1a-a19c-7e601acfe3a8">35</Código_x0020_nombre_x0020_del_x0020_reponsable_x0020_producción>
    <DLCPolicyLabelLock xmlns="60c38085-413c-455a-bf36-609d76e3b506" xsi:nil="true"/>
    <Código_x0020_responsable_x0020_de_x0020_la_x0020_información xmlns="cfd7d055-4c42-4b1a-a19c-7e601acfe3a8">35</Código_x0020_responsable_x0020_de_x0020_la_x0020_información>
    <_Format xmlns="http://schemas.microsoft.com/sharepoint/v3/fields">Documento de texto</_Format>
    <Descripcion xmlns="b6565643-c00f-44ce-b5d1-532a85e4382c">Presentación de PowerPoint</Descripcion>
    <Ano_Plantilla xmlns="b6565643-c00f-44ce-b5d1-532a85e4382c">2024</Ano_Plantilla>
    <Sub-Serie xmlns="cfd7d055-4c42-4b1a-a19c-7e601acfe3a8">560</Sub-Serie>
    <Informacion_publicada_o_disponible xmlns="b6565643-c00f-44ce-b5d1-532a85e4382c">https://www.supersalud.gov.co/es-co/nuestra-entidad/estructura-organica-y-talento-humano/procesos</Informacion_publicada_o_disponible>
    <Medio_de_conservacion_y_x002f_o_soporte xmlns="b6565643-c00f-44ce-b5d1-532a85e4382c">Documento electrónico</Medio_de_conservacion_y_x002f_o_soporte>
    <Estado_Plantilla xmlns="b6565643-c00f-44ce-b5d1-532a85e4382c">En ejecución</Estado_Plantilla>
    <Fecha_x0020_de_x0020_inicio_x0020_de_x0020_publicación xmlns="b6565643-c00f-44ce-b5d1-532a85e4382c">2024-07-15T05:00:00+00:00</Fecha_x0020_de_x0020_inicio_x0020_de_x0020_publicación>
    <Tipo_x0020_Documental xmlns="cfd7d055-4c42-4b1a-a19c-7e601acfe3a8">1686</Tipo_x0020_Documental>
    <_dlc_DocId xmlns="b6565643-c00f-44ce-b5d1-532a85e4382c">XQAF2AT3N76N-114-4287</_dlc_DocId>
    <DLCPolicyLabelValue xmlns="60c38085-413c-455a-bf36-609d76e3b506">Copia Controlada</DLCPolicyLabelValue>
    <_dlc_DocIdUrl xmlns="b6565643-c00f-44ce-b5d1-532a85e4382c">
      <Url>https://docs.supersalud.gov.co/PortalWeb/planeacion/_layouts/15/DocIdRedir.aspx?ID=XQAF2AT3N76N-114-4287</Url>
      <Description>XQAF2AT3N76N-114-4287</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p:Policy xmlns:p="office.server.policy" id="" local="true">
  <p:Name>Esquema de Publicación</p:Name>
  <p:Description/>
  <p:Statement/>
  <p:PolicyItems>
    <p:PolicyItem featureId="Microsoft.Office.RecordsManagement.PolicyFeatures.PolicyAudit" staticId="0x0101006C70C9CFFF10F647A97BB5C9232AAEE5009FBA39D6F0EFBE46B7DDDC2432460757|-1152541523" UniqueId="d4ea8587-a278-44ed-a4c0-d4c7c9753af1">
      <p:Name>Auditoría</p:Name>
      <p:Description>Audita las acciones de usuario en documentos y enumera elementos en el registro de auditoría.</p:Description>
      <p:CustomData>
        <Audit>
          <Update/>
          <CheckInOut/>
          <DeleteRestore/>
        </Audit>
      </p:CustomData>
    </p:PolicyItem>
    <p:PolicyItem featureId="Microsoft.Office.RecordsManagement.PolicyFeatures.PolicyLabel" staticId="0x0101006C70C9CFFF10F647A97BB5C9232AAEE5009FBA39D6F0EFBE46B7DDDC2432460757|-1050165513" UniqueId="9516b2fc-f6d3-42e3-ad28-7dd574b1dd21">
      <p:Name>Etiquetas</p:Name>
      <p:Description>Genera etiquetas que se pueden insertar en documentos de Microsoft Office para asegurarse de que las propiedades del documento u otra información importante se incluya cuando se impriman los documentos. También se pueden utilizar etiquetas para buscar documentos.</p:Description>
      <p:CustomData>
        <label>
          <properties>
            <width>1.5748031496063</width>
            <height>1.5748031496063</height>
            <justification>Left</justification>
            <lock>True</lock>
          </properties>
          <segment type="literal">Copia Controlada</segment>
        </label>
      </p:CustomData>
    </p:PolicyItem>
  </p:PolicyItems>
</p:Policy>
</file>

<file path=customXml/item5.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6B5BCECF-67D9-4C90-9B20-367D65BB0723}"/>
</file>

<file path=customXml/itemProps2.xml><?xml version="1.0" encoding="utf-8"?>
<ds:datastoreItem xmlns:ds="http://schemas.openxmlformats.org/officeDocument/2006/customXml" ds:itemID="{7A3FA616-D75D-4D77-A649-86EB393A1E67}"/>
</file>

<file path=customXml/itemProps3.xml><?xml version="1.0" encoding="utf-8"?>
<ds:datastoreItem xmlns:ds="http://schemas.openxmlformats.org/officeDocument/2006/customXml" ds:itemID="{1E422948-FDC0-4C50-A80B-99253B1443F8}"/>
</file>

<file path=customXml/itemProps4.xml><?xml version="1.0" encoding="utf-8"?>
<ds:datastoreItem xmlns:ds="http://schemas.openxmlformats.org/officeDocument/2006/customXml" ds:itemID="{74113047-7A34-419B-A931-129E76259F94}"/>
</file>

<file path=customXml/itemProps5.xml><?xml version="1.0" encoding="utf-8"?>
<ds:datastoreItem xmlns:ds="http://schemas.openxmlformats.org/officeDocument/2006/customXml" ds:itemID="{20210C58-690C-4362-AEF0-639901691B5B}"/>
</file>

<file path=docProps/app.xml><?xml version="1.0" encoding="utf-8"?>
<Properties xmlns="http://schemas.openxmlformats.org/officeDocument/2006/extended-properties" xmlns:vt="http://schemas.openxmlformats.org/officeDocument/2006/docPropsVTypes">
  <TotalTime>629</TotalTime>
  <Words>2078</Words>
  <Application>Microsoft Office PowerPoint</Application>
  <PresentationFormat>Panorámica</PresentationFormat>
  <Paragraphs>91</Paragraphs>
  <Slides>11</Slides>
  <Notes>1</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11</vt:i4>
      </vt:variant>
    </vt:vector>
  </HeadingPairs>
  <TitlesOfParts>
    <vt:vector size="17" baseType="lpstr">
      <vt:lpstr>Aptos</vt:lpstr>
      <vt:lpstr>Arial</vt:lpstr>
      <vt:lpstr>Calibri</vt:lpstr>
      <vt:lpstr>Verdana</vt:lpstr>
      <vt:lpstr>Tema de Office</vt:lpstr>
      <vt:lpstr>1_Tema de Office</vt:lpstr>
      <vt:lpstr>Presentación de PowerPoint</vt:lpstr>
      <vt:lpstr>Título de la presentación</vt:lpstr>
      <vt:lpstr>Título de la diapositiva centrado</vt:lpstr>
      <vt:lpstr>Título de la diapositiva centrado Dos líneas</vt:lpstr>
      <vt:lpstr>Título de la diapositiva centrado Dos líneas</vt:lpstr>
      <vt:lpstr>Título de la diapositiva centrado Dos líneas</vt:lpstr>
      <vt:lpstr>Título de la diapositiva centrado Dos líneas</vt:lpstr>
      <vt:lpstr>Título de la diapositiva centrado Dos líneas</vt:lpstr>
      <vt:lpstr>Título de la diapositiva centrado Dos líneas</vt:lpstr>
      <vt:lpstr>Título de la diapositiva centrado Dos líneas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PowerPoint</dc:title>
  <dc:creator>Catalina Cortes Murcia</dc:creator>
  <cp:keywords>DIFT40</cp:keywords>
  <cp:lastModifiedBy>Jhoan Sebastian Mantilla Parada</cp:lastModifiedBy>
  <cp:revision>9</cp:revision>
  <dcterms:created xsi:type="dcterms:W3CDTF">2024-06-18T17:09:08Z</dcterms:created>
  <dcterms:modified xsi:type="dcterms:W3CDTF">2024-07-12T16:19:29Z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Grupo_Objetivo">
    <vt:lpwstr>Usuarios</vt:lpwstr>
  </property>
  <property fmtid="{D5CDD505-2E9C-101B-9397-08002B2CF9AE}" pid="3" name="ContentTypeId">
    <vt:lpwstr>0x0101006C70C9CFFF10F647A97BB5C9232AAEE5009FBA39D6F0EFBE46B7DDDC2432460757</vt:lpwstr>
  </property>
  <property fmtid="{D5CDD505-2E9C-101B-9397-08002B2CF9AE}" pid="4" name="Publicado">
    <vt:bool>true</vt:bool>
  </property>
  <property fmtid="{D5CDD505-2E9C-101B-9397-08002B2CF9AE}" pid="5" name="_dlc_DocIdItemGuid">
    <vt:lpwstr>08bfd2cc-f889-451e-97d8-9f8223b1e905</vt:lpwstr>
  </property>
  <property fmtid="{D5CDD505-2E9C-101B-9397-08002B2CF9AE}" pid="6" name="Tematica">
    <vt:lpwstr>formato, Plantilla, Presentación, Institucional , COFL01, power, point,  Proceso, Comunicación, organizacional, Publicas, Estratégicas, comunicación, informativa,  Comunicaciones, Estratégicas, Imagen, Institucional.</vt:lpwstr>
  </property>
</Properties>
</file>