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4" r:id="rId6"/>
    <p:sldMasterId id="2147483681" r:id="rId7"/>
  </p:sldMasterIdLst>
  <p:notesMasterIdLst>
    <p:notesMasterId r:id="rId14"/>
  </p:notesMasterIdLst>
  <p:sldIdLst>
    <p:sldId id="256" r:id="rId8"/>
    <p:sldId id="4416" r:id="rId9"/>
    <p:sldId id="4420" r:id="rId10"/>
    <p:sldId id="783" r:id="rId11"/>
    <p:sldId id="4419" r:id="rId12"/>
    <p:sldId id="302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61841-6230-3563-BBDE-7250783042A3}" name="Beatriz Antonia Guzman Gallardo" initials="BAGG" userId="S::Beatriz.Guzman@supersalud.gov.co::96766939-ca9c-471c-bade-e298cc3f39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96"/>
    <a:srgbClr val="AF213F"/>
    <a:srgbClr val="042C67"/>
    <a:srgbClr val="61BD97"/>
    <a:srgbClr val="5B9BD5"/>
    <a:srgbClr val="98D7E4"/>
    <a:srgbClr val="4BBACF"/>
    <a:srgbClr val="242756"/>
    <a:srgbClr val="ED7D31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4640CF-EE09-4C47-9491-A089440293B2}" v="8" dt="2025-08-18T22:45:37.8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a Maria Guerrero Ladino" userId="079b811a-bc9c-48b6-ba87-27a936336b80" providerId="ADAL" clId="{0D4640CF-EE09-4C47-9491-A089440293B2}"/>
    <pc:docChg chg="custSel modSld">
      <pc:chgData name="Adriana Maria Guerrero Ladino" userId="079b811a-bc9c-48b6-ba87-27a936336b80" providerId="ADAL" clId="{0D4640CF-EE09-4C47-9491-A089440293B2}" dt="2025-08-18T22:44:24.483" v="6" actId="20577"/>
      <pc:docMkLst>
        <pc:docMk/>
      </pc:docMkLst>
      <pc:sldChg chg="modSp mod">
        <pc:chgData name="Adriana Maria Guerrero Ladino" userId="079b811a-bc9c-48b6-ba87-27a936336b80" providerId="ADAL" clId="{0D4640CF-EE09-4C47-9491-A089440293B2}" dt="2025-08-18T22:44:00.171" v="1" actId="20577"/>
        <pc:sldMkLst>
          <pc:docMk/>
          <pc:sldMk cId="3059270848" sldId="256"/>
        </pc:sldMkLst>
        <pc:spChg chg="mod">
          <ac:chgData name="Adriana Maria Guerrero Ladino" userId="079b811a-bc9c-48b6-ba87-27a936336b80" providerId="ADAL" clId="{0D4640CF-EE09-4C47-9491-A089440293B2}" dt="2025-08-18T22:44:00.171" v="1" actId="20577"/>
          <ac:spMkLst>
            <pc:docMk/>
            <pc:sldMk cId="3059270848" sldId="256"/>
            <ac:spMk id="11" creationId="{76F118C1-D37B-48CF-91B0-3025994700F1}"/>
          </ac:spMkLst>
        </pc:spChg>
      </pc:sldChg>
      <pc:sldChg chg="modSp mod">
        <pc:chgData name="Adriana Maria Guerrero Ladino" userId="079b811a-bc9c-48b6-ba87-27a936336b80" providerId="ADAL" clId="{0D4640CF-EE09-4C47-9491-A089440293B2}" dt="2025-08-18T22:44:24.483" v="6" actId="20577"/>
        <pc:sldMkLst>
          <pc:docMk/>
          <pc:sldMk cId="323998429" sldId="4419"/>
        </pc:sldMkLst>
        <pc:spChg chg="mod">
          <ac:chgData name="Adriana Maria Guerrero Ladino" userId="079b811a-bc9c-48b6-ba87-27a936336b80" providerId="ADAL" clId="{0D4640CF-EE09-4C47-9491-A089440293B2}" dt="2025-08-18T22:44:24.483" v="6" actId="20577"/>
          <ac:spMkLst>
            <pc:docMk/>
            <pc:sldMk cId="323998429" sldId="4419"/>
            <ac:spMk id="10" creationId="{962F3A29-5570-31B9-7B04-C138F8CA761C}"/>
          </ac:spMkLst>
        </pc:spChg>
      </pc:sldChg>
    </pc:docChg>
  </pc:docChgLst>
  <pc:docChgLst>
    <pc:chgData name="Monica Liliana Salazar Nustes" userId="d6c4d2f4-bed1-49d3-8f75-2dbc0aae275c" providerId="ADAL" clId="{9DE7FF3F-3776-4CF5-9C26-5050CB5D68FD}"/>
    <pc:docChg chg="custSel addSld delSld modSld">
      <pc:chgData name="Monica Liliana Salazar Nustes" userId="d6c4d2f4-bed1-49d3-8f75-2dbc0aae275c" providerId="ADAL" clId="{9DE7FF3F-3776-4CF5-9C26-5050CB5D68FD}" dt="2025-08-11T20:42:06.179" v="148" actId="1076"/>
      <pc:docMkLst>
        <pc:docMk/>
      </pc:docMkLst>
      <pc:sldChg chg="addSp delSp modSp mod">
        <pc:chgData name="Monica Liliana Salazar Nustes" userId="d6c4d2f4-bed1-49d3-8f75-2dbc0aae275c" providerId="ADAL" clId="{9DE7FF3F-3776-4CF5-9C26-5050CB5D68FD}" dt="2025-08-11T20:12:46.034" v="97"/>
        <pc:sldMkLst>
          <pc:docMk/>
          <pc:sldMk cId="3059270848" sldId="256"/>
        </pc:sldMkLst>
        <pc:spChg chg="mod">
          <ac:chgData name="Monica Liliana Salazar Nustes" userId="d6c4d2f4-bed1-49d3-8f75-2dbc0aae275c" providerId="ADAL" clId="{9DE7FF3F-3776-4CF5-9C26-5050CB5D68FD}" dt="2025-08-11T20:11:40.153" v="91" actId="14100"/>
          <ac:spMkLst>
            <pc:docMk/>
            <pc:sldMk cId="3059270848" sldId="256"/>
            <ac:spMk id="5" creationId="{E667D30E-A7B2-49FD-BCF5-221C600CEA03}"/>
          </ac:spMkLst>
        </pc:spChg>
        <pc:spChg chg="mod">
          <ac:chgData name="Monica Liliana Salazar Nustes" userId="d6c4d2f4-bed1-49d3-8f75-2dbc0aae275c" providerId="ADAL" clId="{9DE7FF3F-3776-4CF5-9C26-5050CB5D68FD}" dt="2025-08-11T20:05:02.119" v="64" actId="20577"/>
          <ac:spMkLst>
            <pc:docMk/>
            <pc:sldMk cId="3059270848" sldId="256"/>
            <ac:spMk id="11" creationId="{76F118C1-D37B-48CF-91B0-3025994700F1}"/>
          </ac:spMkLst>
        </pc:spChg>
        <pc:picChg chg="add mod">
          <ac:chgData name="Monica Liliana Salazar Nustes" userId="d6c4d2f4-bed1-49d3-8f75-2dbc0aae275c" providerId="ADAL" clId="{9DE7FF3F-3776-4CF5-9C26-5050CB5D68FD}" dt="2025-08-11T20:12:46.034" v="97"/>
          <ac:picMkLst>
            <pc:docMk/>
            <pc:sldMk cId="3059270848" sldId="256"/>
            <ac:picMk id="4" creationId="{71E36E7C-A38C-54EF-FD1C-DA7042DC3105}"/>
          </ac:picMkLst>
        </pc:picChg>
      </pc:sldChg>
      <pc:sldChg chg="addSp delSp modSp mod">
        <pc:chgData name="Monica Liliana Salazar Nustes" userId="d6c4d2f4-bed1-49d3-8f75-2dbc0aae275c" providerId="ADAL" clId="{9DE7FF3F-3776-4CF5-9C26-5050CB5D68FD}" dt="2025-08-11T20:39:02.699" v="145" actId="14734"/>
        <pc:sldMkLst>
          <pc:docMk/>
          <pc:sldMk cId="537173884" sldId="783"/>
        </pc:sldMkLst>
        <pc:spChg chg="mod">
          <ac:chgData name="Monica Liliana Salazar Nustes" userId="d6c4d2f4-bed1-49d3-8f75-2dbc0aae275c" providerId="ADAL" clId="{9DE7FF3F-3776-4CF5-9C26-5050CB5D68FD}" dt="2025-08-11T20:05:25.931" v="67" actId="1076"/>
          <ac:spMkLst>
            <pc:docMk/>
            <pc:sldMk cId="537173884" sldId="783"/>
            <ac:spMk id="5" creationId="{DAFA8D2F-4B7B-7640-DF72-9D282AB25FF4}"/>
          </ac:spMkLst>
        </pc:spChg>
        <pc:graphicFrameChg chg="add mod">
          <ac:chgData name="Monica Liliana Salazar Nustes" userId="d6c4d2f4-bed1-49d3-8f75-2dbc0aae275c" providerId="ADAL" clId="{9DE7FF3F-3776-4CF5-9C26-5050CB5D68FD}" dt="2025-08-11T20:37:53.196" v="141" actId="1076"/>
          <ac:graphicFrameMkLst>
            <pc:docMk/>
            <pc:sldMk cId="537173884" sldId="783"/>
            <ac:graphicFrameMk id="8" creationId="{6E54F319-BA6F-48EB-838A-5B4B9FE22019}"/>
          </ac:graphicFrameMkLst>
        </pc:graphicFrameChg>
        <pc:graphicFrameChg chg="add mod modGraphic">
          <ac:chgData name="Monica Liliana Salazar Nustes" userId="d6c4d2f4-bed1-49d3-8f75-2dbc0aae275c" providerId="ADAL" clId="{9DE7FF3F-3776-4CF5-9C26-5050CB5D68FD}" dt="2025-08-11T20:39:02.699" v="145" actId="14734"/>
          <ac:graphicFrameMkLst>
            <pc:docMk/>
            <pc:sldMk cId="537173884" sldId="783"/>
            <ac:graphicFrameMk id="9" creationId="{79027A64-DEEF-FB9F-14F5-2EF498849A3D}"/>
          </ac:graphicFrameMkLst>
        </pc:graphicFrameChg>
      </pc:sldChg>
      <pc:sldChg chg="modSp mod">
        <pc:chgData name="Monica Liliana Salazar Nustes" userId="d6c4d2f4-bed1-49d3-8f75-2dbc0aae275c" providerId="ADAL" clId="{9DE7FF3F-3776-4CF5-9C26-5050CB5D68FD}" dt="2025-08-11T20:20:51.425" v="111" actId="1076"/>
        <pc:sldMkLst>
          <pc:docMk/>
          <pc:sldMk cId="1983529030" sldId="4416"/>
        </pc:sldMkLst>
        <pc:spChg chg="mod">
          <ac:chgData name="Monica Liliana Salazar Nustes" userId="d6c4d2f4-bed1-49d3-8f75-2dbc0aae275c" providerId="ADAL" clId="{9DE7FF3F-3776-4CF5-9C26-5050CB5D68FD}" dt="2025-08-11T20:20:51.425" v="111" actId="1076"/>
          <ac:spMkLst>
            <pc:docMk/>
            <pc:sldMk cId="1983529030" sldId="4416"/>
            <ac:spMk id="3" creationId="{32492285-4589-8BE2-0C18-4D2AE4FDD9C6}"/>
          </ac:spMkLst>
        </pc:spChg>
        <pc:spChg chg="mod">
          <ac:chgData name="Monica Liliana Salazar Nustes" userId="d6c4d2f4-bed1-49d3-8f75-2dbc0aae275c" providerId="ADAL" clId="{9DE7FF3F-3776-4CF5-9C26-5050CB5D68FD}" dt="2025-08-11T20:03:13.080" v="45" actId="6549"/>
          <ac:spMkLst>
            <pc:docMk/>
            <pc:sldMk cId="1983529030" sldId="4416"/>
            <ac:spMk id="69" creationId="{2EB5007D-79D7-4764-CADF-A5CD1548D528}"/>
          </ac:spMkLst>
        </pc:spChg>
        <pc:spChg chg="mod">
          <ac:chgData name="Monica Liliana Salazar Nustes" userId="d6c4d2f4-bed1-49d3-8f75-2dbc0aae275c" providerId="ADAL" clId="{9DE7FF3F-3776-4CF5-9C26-5050CB5D68FD}" dt="2025-08-11T20:03:29.901" v="53" actId="1076"/>
          <ac:spMkLst>
            <pc:docMk/>
            <pc:sldMk cId="1983529030" sldId="4416"/>
            <ac:spMk id="112" creationId="{D2D7F9A9-2CBF-322C-EF1E-CCE82E01786E}"/>
          </ac:spMkLst>
        </pc:spChg>
      </pc:sldChg>
      <pc:sldChg chg="modSp del mod">
        <pc:chgData name="Monica Liliana Salazar Nustes" userId="d6c4d2f4-bed1-49d3-8f75-2dbc0aae275c" providerId="ADAL" clId="{9DE7FF3F-3776-4CF5-9C26-5050CB5D68FD}" dt="2025-08-11T20:03:02.132" v="16" actId="47"/>
        <pc:sldMkLst>
          <pc:docMk/>
          <pc:sldMk cId="2285757006" sldId="4418"/>
        </pc:sldMkLst>
      </pc:sldChg>
      <pc:sldChg chg="addSp delSp modSp mod">
        <pc:chgData name="Monica Liliana Salazar Nustes" userId="d6c4d2f4-bed1-49d3-8f75-2dbc0aae275c" providerId="ADAL" clId="{9DE7FF3F-3776-4CF5-9C26-5050CB5D68FD}" dt="2025-08-11T20:42:06.179" v="148" actId="1076"/>
        <pc:sldMkLst>
          <pc:docMk/>
          <pc:sldMk cId="323998429" sldId="4419"/>
        </pc:sldMkLst>
        <pc:spChg chg="mod">
          <ac:chgData name="Monica Liliana Salazar Nustes" userId="d6c4d2f4-bed1-49d3-8f75-2dbc0aae275c" providerId="ADAL" clId="{9DE7FF3F-3776-4CF5-9C26-5050CB5D68FD}" dt="2025-08-11T20:09:24.325" v="88" actId="1076"/>
          <ac:spMkLst>
            <pc:docMk/>
            <pc:sldMk cId="323998429" sldId="4419"/>
            <ac:spMk id="3" creationId="{95350440-4050-5A64-2B9B-536877FBC2A7}"/>
          </ac:spMkLst>
        </pc:spChg>
        <pc:spChg chg="mod">
          <ac:chgData name="Monica Liliana Salazar Nustes" userId="d6c4d2f4-bed1-49d3-8f75-2dbc0aae275c" providerId="ADAL" clId="{9DE7FF3F-3776-4CF5-9C26-5050CB5D68FD}" dt="2025-08-11T20:42:06.179" v="148" actId="1076"/>
          <ac:spMkLst>
            <pc:docMk/>
            <pc:sldMk cId="323998429" sldId="4419"/>
            <ac:spMk id="8" creationId="{5580910E-4206-888B-C7D2-1A151C813427}"/>
          </ac:spMkLst>
        </pc:spChg>
        <pc:picChg chg="add mod">
          <ac:chgData name="Monica Liliana Salazar Nustes" userId="d6c4d2f4-bed1-49d3-8f75-2dbc0aae275c" providerId="ADAL" clId="{9DE7FF3F-3776-4CF5-9C26-5050CB5D68FD}" dt="2025-08-11T20:14:21.389" v="110" actId="1076"/>
          <ac:picMkLst>
            <pc:docMk/>
            <pc:sldMk cId="323998429" sldId="4419"/>
            <ac:picMk id="3076" creationId="{CAA38A7C-0305-D979-01C9-403648967AF1}"/>
          </ac:picMkLst>
        </pc:picChg>
      </pc:sldChg>
      <pc:sldChg chg="addSp delSp modSp new mod">
        <pc:chgData name="Monica Liliana Salazar Nustes" userId="d6c4d2f4-bed1-49d3-8f75-2dbc0aae275c" providerId="ADAL" clId="{9DE7FF3F-3776-4CF5-9C26-5050CB5D68FD}" dt="2025-08-11T20:22:11.049" v="113" actId="1076"/>
        <pc:sldMkLst>
          <pc:docMk/>
          <pc:sldMk cId="4290329061" sldId="4420"/>
        </pc:sldMkLst>
        <pc:spChg chg="add mod">
          <ac:chgData name="Monica Liliana Salazar Nustes" userId="d6c4d2f4-bed1-49d3-8f75-2dbc0aae275c" providerId="ADAL" clId="{9DE7FF3F-3776-4CF5-9C26-5050CB5D68FD}" dt="2025-08-11T20:22:11.049" v="113" actId="1076"/>
          <ac:spMkLst>
            <pc:docMk/>
            <pc:sldMk cId="4290329061" sldId="4420"/>
            <ac:spMk id="4" creationId="{D02C7062-B961-9DF8-5BF2-94E109579521}"/>
          </ac:spMkLst>
        </pc:spChg>
        <pc:picChg chg="add mod">
          <ac:chgData name="Monica Liliana Salazar Nustes" userId="d6c4d2f4-bed1-49d3-8f75-2dbc0aae275c" providerId="ADAL" clId="{9DE7FF3F-3776-4CF5-9C26-5050CB5D68FD}" dt="2025-08-11T20:02:35.292" v="12" actId="1076"/>
          <ac:picMkLst>
            <pc:docMk/>
            <pc:sldMk cId="4290329061" sldId="4420"/>
            <ac:picMk id="3" creationId="{80017B83-B8E6-0AEC-8577-359C9390D722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upersalud-my.sharepoint.com/personal/monica_salazar_supersalud_gov_co/Documents/Documentos/2025/Planes%20612/Planes%20612%20II%20Trimestre/Planes%20612%20II%20Trimestre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Ejecución Planes</a:t>
            </a:r>
            <a:r>
              <a:rPr lang="es-CO" baseline="0"/>
              <a:t> Estrátegicos</a:t>
            </a:r>
            <a:endParaRPr lang="es-CO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PLANES!$D$4</c:f>
              <c:strCache>
                <c:ptCount val="1"/>
                <c:pt idx="0">
                  <c:v>No. de Productos programados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PLANES!$B$5:$B$14</c:f>
              <c:strCache>
                <c:ptCount val="10"/>
                <c:pt idx="0">
                  <c:v>Estrategico Institucional</c:v>
                </c:pt>
                <c:pt idx="1">
                  <c:v>Bienestar y estimulos</c:v>
                </c:pt>
                <c:pt idx="2">
                  <c:v>Seguridad y Salud en el Trabajo</c:v>
                </c:pt>
                <c:pt idx="3">
                  <c:v>Institucional de Capacitación </c:v>
                </c:pt>
                <c:pt idx="4">
                  <c:v>Talento Humano</c:v>
                </c:pt>
                <c:pt idx="5">
                  <c:v>Institucional de Archivos</c:v>
                </c:pt>
                <c:pt idx="6">
                  <c:v>Plan Anual de Adquisiciones </c:v>
                </c:pt>
                <c:pt idx="7">
                  <c:v>Estrategico de Tecnologias de la Información </c:v>
                </c:pt>
                <c:pt idx="8">
                  <c:v>Seguridad y Privacidad de la Información </c:v>
                </c:pt>
                <c:pt idx="9">
                  <c:v>Tratamiento de Riesgos y Privacidad de la Información </c:v>
                </c:pt>
              </c:strCache>
            </c:strRef>
          </c:cat>
          <c:val>
            <c:numRef>
              <c:f>PLANES!$D$5:$D$14</c:f>
              <c:numCache>
                <c:formatCode>General</c:formatCode>
                <c:ptCount val="10"/>
                <c:pt idx="0">
                  <c:v>34</c:v>
                </c:pt>
                <c:pt idx="1">
                  <c:v>27</c:v>
                </c:pt>
                <c:pt idx="2">
                  <c:v>18</c:v>
                </c:pt>
                <c:pt idx="3">
                  <c:v>1</c:v>
                </c:pt>
                <c:pt idx="4">
                  <c:v>19</c:v>
                </c:pt>
                <c:pt idx="5">
                  <c:v>18</c:v>
                </c:pt>
                <c:pt idx="6">
                  <c:v>4</c:v>
                </c:pt>
                <c:pt idx="7">
                  <c:v>17</c:v>
                </c:pt>
                <c:pt idx="8">
                  <c:v>4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6C-493E-BC84-62EDDBDBBFFE}"/>
            </c:ext>
          </c:extLst>
        </c:ser>
        <c:ser>
          <c:idx val="1"/>
          <c:order val="1"/>
          <c:tx>
            <c:strRef>
              <c:f>PLANES!$C$4</c:f>
              <c:strCache>
                <c:ptCount val="1"/>
                <c:pt idx="0">
                  <c:v>No. de Actvidades/productos reportados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690421662778645E-2"/>
                  <c:y val="4.410143329658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6C-493E-BC84-62EDDBDBBFFE}"/>
                </c:ext>
              </c:extLst>
            </c:dLbl>
            <c:dLbl>
              <c:idx val="1"/>
              <c:layout>
                <c:manualLayout>
                  <c:x val="5.3452108313893224E-3"/>
                  <c:y val="-1.3230429988974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16C-493E-BC84-62EDDBDBBFFE}"/>
                </c:ext>
              </c:extLst>
            </c:dLbl>
            <c:dLbl>
              <c:idx val="2"/>
              <c:layout>
                <c:manualLayout>
                  <c:x val="8.9086847189821725E-3"/>
                  <c:y val="-3.0871003307607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6C-493E-BC84-62EDDBDBBFFE}"/>
                </c:ext>
              </c:extLst>
            </c:dLbl>
            <c:dLbl>
              <c:idx val="3"/>
              <c:layout>
                <c:manualLayout>
                  <c:x val="7.1269477751857314E-3"/>
                  <c:y val="-8.82028665931642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6C-493E-BC84-62EDDBDBBFFE}"/>
                </c:ext>
              </c:extLst>
            </c:dLbl>
            <c:dLbl>
              <c:idx val="4"/>
              <c:layout>
                <c:manualLayout>
                  <c:x val="1.0443614621181329E-2"/>
                  <c:y val="-6.90673665791776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6C-493E-BC84-62EDDBDBBFFE}"/>
                </c:ext>
              </c:extLst>
            </c:dLbl>
            <c:dLbl>
              <c:idx val="5"/>
              <c:layout>
                <c:manualLayout>
                  <c:x val="7.1269477751856984E-3"/>
                  <c:y val="8.8202866593162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6C-493E-BC84-62EDDBDBBFFE}"/>
                </c:ext>
              </c:extLst>
            </c:dLbl>
            <c:dLbl>
              <c:idx val="7"/>
              <c:layout>
                <c:manualLayout>
                  <c:x val="1.0690421662778645E-2"/>
                  <c:y val="8.8202866593162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6C-493E-BC84-62EDDBDBBFFE}"/>
                </c:ext>
              </c:extLst>
            </c:dLbl>
            <c:dLbl>
              <c:idx val="8"/>
              <c:layout>
                <c:manualLayout>
                  <c:x val="5.34521083138932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16C-493E-BC84-62EDDBDBBF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PLANES!$B$5:$B$14</c:f>
              <c:strCache>
                <c:ptCount val="10"/>
                <c:pt idx="0">
                  <c:v>Estrategico Institucional</c:v>
                </c:pt>
                <c:pt idx="1">
                  <c:v>Bienestar y estimulos</c:v>
                </c:pt>
                <c:pt idx="2">
                  <c:v>Seguridad y Salud en el Trabajo</c:v>
                </c:pt>
                <c:pt idx="3">
                  <c:v>Institucional de Capacitación </c:v>
                </c:pt>
                <c:pt idx="4">
                  <c:v>Talento Humano</c:v>
                </c:pt>
                <c:pt idx="5">
                  <c:v>Institucional de Archivos</c:v>
                </c:pt>
                <c:pt idx="6">
                  <c:v>Plan Anual de Adquisiciones </c:v>
                </c:pt>
                <c:pt idx="7">
                  <c:v>Estrategico de Tecnologias de la Información </c:v>
                </c:pt>
                <c:pt idx="8">
                  <c:v>Seguridad y Privacidad de la Información </c:v>
                </c:pt>
                <c:pt idx="9">
                  <c:v>Tratamiento de Riesgos y Privacidad de la Información </c:v>
                </c:pt>
              </c:strCache>
            </c:strRef>
          </c:cat>
          <c:val>
            <c:numRef>
              <c:f>PLANES!$C$5:$C$14</c:f>
              <c:numCache>
                <c:formatCode>General</c:formatCode>
                <c:ptCount val="10"/>
                <c:pt idx="0">
                  <c:v>34</c:v>
                </c:pt>
                <c:pt idx="1">
                  <c:v>28</c:v>
                </c:pt>
                <c:pt idx="2">
                  <c:v>18</c:v>
                </c:pt>
                <c:pt idx="3">
                  <c:v>1</c:v>
                </c:pt>
                <c:pt idx="4">
                  <c:v>19</c:v>
                </c:pt>
                <c:pt idx="5">
                  <c:v>18</c:v>
                </c:pt>
                <c:pt idx="6">
                  <c:v>4</c:v>
                </c:pt>
                <c:pt idx="7">
                  <c:v>21</c:v>
                </c:pt>
                <c:pt idx="8">
                  <c:v>5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16C-493E-BC84-62EDDBDBBF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325394368"/>
        <c:axId val="1266076208"/>
      </c:barChart>
      <c:lineChart>
        <c:grouping val="standard"/>
        <c:varyColors val="0"/>
        <c:ser>
          <c:idx val="2"/>
          <c:order val="2"/>
          <c:tx>
            <c:strRef>
              <c:f>PLANES!#REF!</c:f>
              <c:strCache>
                <c:ptCount val="1"/>
                <c:pt idx="0">
                  <c:v>#REF!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PLANES!$B$5:$B$14</c:f>
              <c:strCache>
                <c:ptCount val="10"/>
                <c:pt idx="0">
                  <c:v>Estrategico Institucional</c:v>
                </c:pt>
                <c:pt idx="1">
                  <c:v>Bienestar y estimulos</c:v>
                </c:pt>
                <c:pt idx="2">
                  <c:v>Seguridad y Salud en el Trabajo</c:v>
                </c:pt>
                <c:pt idx="3">
                  <c:v>Institucional de Capacitación </c:v>
                </c:pt>
                <c:pt idx="4">
                  <c:v>Talento Humano</c:v>
                </c:pt>
                <c:pt idx="5">
                  <c:v>Institucional de Archivos</c:v>
                </c:pt>
                <c:pt idx="6">
                  <c:v>Plan Anual de Adquisiciones </c:v>
                </c:pt>
                <c:pt idx="7">
                  <c:v>Estrategico de Tecnologias de la Información </c:v>
                </c:pt>
                <c:pt idx="8">
                  <c:v>Seguridad y Privacidad de la Información </c:v>
                </c:pt>
                <c:pt idx="9">
                  <c:v>Tratamiento de Riesgos y Privacidad de la Información </c:v>
                </c:pt>
              </c:strCache>
            </c:strRef>
          </c:cat>
          <c:val>
            <c:numRef>
              <c:f>PLANES!#REF!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16C-493E-BC84-62EDDBDBBF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5394368"/>
        <c:axId val="1266076208"/>
      </c:lineChart>
      <c:catAx>
        <c:axId val="132539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66076208"/>
        <c:crosses val="autoZero"/>
        <c:auto val="1"/>
        <c:lblAlgn val="ctr"/>
        <c:lblOffset val="100"/>
        <c:noMultiLvlLbl val="0"/>
      </c:catAx>
      <c:valAx>
        <c:axId val="1266076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325394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B1B43-E4CE-4AAB-B068-17511A1D5F01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8A0E-EFDF-4E47-B2DC-39D43CA6D1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25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71A92-F1E7-D951-EFD4-99268D1A3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28B43EC-80D3-53E9-E688-B078C8E4E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21F2FF6-EFA8-03D1-5E7B-BB52845F5C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B48DA6-A24D-2751-0E8D-7467F16AC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66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2D5F4-1BCE-62D4-C97D-7C01DF78C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961C28C-CA19-2874-29A4-AF3647C78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E86886C-6179-0B4C-6871-2F9B89123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0BB3E9-82FE-0842-E098-F9E79F6427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465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5A9CA-E748-B6C7-1D0D-133D9FE3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92F508B-4C9C-1D1B-8BDF-108FA809C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775E103-BE17-C513-9515-4D8812950C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415579-5AA7-DBDF-8220-43D1D603E5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06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7602D-34FD-4104-B33A-CC06528F4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43D25C-A0B9-468A-B832-79C300765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C78570-517F-421C-80EB-E42E37A2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4DA588-31F6-4F32-96C0-B6BB0A07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6080BF-1B3C-4F87-BF92-74F05034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86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559BD-677A-48FA-9486-CE6EFE1D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8E29EA-7707-4F22-A9E6-C3F436792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A48AF6-1567-4A2A-98DF-5E3DA466C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DFA83-DE08-4A0D-BA26-B8501325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5DAB77-BB86-4D80-BB8F-DCBFC89C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903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8C4AE1-AEAE-46FF-979B-8AF12BF22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5C6233-5128-4BB3-8D81-B1F377E9B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47283-EA65-4867-8C2A-7AC42779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E440B-9A75-4514-9765-3DCF8719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6B5D52-971F-4B06-BC42-B7AB279E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8674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2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092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47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343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557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919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557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50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60807-482E-4925-8FE7-3C5D6F62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1054B-3750-4800-80DE-18A6D509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3DB67-8888-48B8-8012-DADC8184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2E3E8-7E8A-4BEA-BB9D-223BB52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6B9F3-C4D8-415A-940F-81A837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7194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60807-482E-4925-8FE7-3C5D6F62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1054B-3750-4800-80DE-18A6D509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3DB67-8888-48B8-8012-DADC8184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2E3E8-7E8A-4BEA-BB9D-223BB52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6B9F3-C4D8-415A-940F-81A837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0106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09600" y="548633"/>
            <a:ext cx="109728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Fira Sans Extra Condensed"/>
              <a:buNone/>
              <a:defRPr sz="3200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Fira Sans Extra Condensed"/>
              <a:buNone/>
              <a:defRPr b="1">
                <a:solidFill>
                  <a:srgbClr val="00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419" smtClean="0"/>
              <a:pPr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9763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1" y="1178427"/>
            <a:ext cx="11157819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Century Gothic"/>
                <a:ea typeface="Century Gothic"/>
                <a:cs typeface="Century Gothic"/>
              </a:defRPr>
            </a:lvl1pPr>
            <a:lvl2pPr marL="609542" indent="0">
              <a:buNone/>
              <a:defRPr sz="1600"/>
            </a:lvl2pPr>
            <a:lvl3pPr marL="1219082" indent="0">
              <a:buNone/>
              <a:defRPr sz="1333"/>
            </a:lvl3pPr>
            <a:lvl4pPr marL="1828624" indent="0">
              <a:buNone/>
              <a:defRPr sz="1200"/>
            </a:lvl4pPr>
            <a:lvl5pPr marL="2438165" indent="0">
              <a:buNone/>
              <a:defRPr sz="1200"/>
            </a:lvl5pPr>
            <a:lvl6pPr marL="3047706" indent="0">
              <a:buNone/>
              <a:defRPr sz="1200"/>
            </a:lvl6pPr>
            <a:lvl7pPr marL="3657248" indent="0">
              <a:buNone/>
              <a:defRPr sz="1200"/>
            </a:lvl7pPr>
            <a:lvl8pPr marL="4266789" indent="0">
              <a:buNone/>
              <a:defRPr sz="1200"/>
            </a:lvl8pPr>
            <a:lvl9pPr marL="4876330" indent="0">
              <a:buNone/>
              <a:defRPr sz="1200"/>
            </a:lvl9pPr>
          </a:lstStyle>
          <a:p>
            <a:pPr lvl="0"/>
            <a:r>
              <a:rPr lang="en-US"/>
              <a:t>CLICK TO EDITE 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8001" y="455085"/>
            <a:ext cx="11157819" cy="660511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480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322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00ADA-A174-4028-8C86-57FB0CB5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EEB370-20A4-4391-B919-72C765E5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7AE827-3730-4A95-8A86-15DF0569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076D0-6224-47CF-BDBB-7DDC8B91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B9A912-69A6-452F-AE7A-9971DE8D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5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46AF2-04EC-421B-B832-36661260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503A8E-DFC5-4DA6-A18E-A377F6AF3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684BF4-CB36-40D3-8A0E-676DA6575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CA789B-798A-47B1-9416-2B9BC50F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B181E-1624-47AE-B54C-5EF69BEE7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30A435-F74F-4B0C-9E59-FB68F845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63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40A35-7E3B-476A-9A71-CC956B731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ADDB06-3FD0-4D61-B0C8-FF3A423CB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E3BBDD-5868-4BEF-8D18-4EE9E795B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6E00F0-0959-47E9-A0A8-199DEA135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D99052-6A83-462C-BAA8-48992BE7D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D4BC4-6FE0-4B13-9470-1070432D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A66CE53-44C8-4267-9B1D-44ECC032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270E403-BD9A-4F24-8056-6A7679B8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630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345CA-721E-4401-981E-AE02917C5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EC52A8-DAB2-4A36-90D7-CAD186E6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F39D69-7A97-42DA-9120-9AF16C24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C08614-D872-440E-825A-2D556E85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02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F9E250-3168-4A1C-BEAA-412EDD36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57AD31-10CB-49ED-9D95-04978CA6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532E2-373C-4839-9408-BD7FB7F8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056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FE609-9099-4F25-94A0-62D7247D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60667D-549E-4135-8D4D-66BB434E5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B6AB5-1DB8-4EEB-BDAD-48ABF1EFB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AAB8E5-7C33-4577-A86D-5609E93E1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E847BA-ABFD-41B9-8170-CE61961A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A4CCA6-F8EE-4F3A-8C06-79DE1D0E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590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5E3026-DE76-4A81-AB47-8ECD1F18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94A258-E531-4B5D-A5BE-B9A401262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FFA287-716B-485D-8A96-BA5A3199F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382D15-69F2-4B95-81A7-3BDB8A56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74E464-B99C-4FFA-9830-26593A56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B70374-1043-482B-9921-B9B4F32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39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A54A9C-E337-4CB5-90AB-957EC315A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3F6B74-692D-4128-A34A-E5E305925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7DA3C4-AEEB-4C99-8921-3A5A2CEF7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64C8-657C-4054-8344-6DA4D99F2382}" type="datetimeFigureOut">
              <a:rPr lang="es-CO" smtClean="0"/>
              <a:t>18/08/2025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4381CD-10D2-41A4-BDDD-71DC458BB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C5F4-024A-46EC-A9B4-25E0961BF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28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360FE491-366A-4802-8D42-3503DB316D69}"/>
              </a:ext>
            </a:extLst>
          </p:cNvPr>
          <p:cNvSpPr/>
          <p:nvPr userDrawn="1"/>
        </p:nvSpPr>
        <p:spPr>
          <a:xfrm>
            <a:off x="-1" y="-2"/>
            <a:ext cx="12192000" cy="1356191"/>
          </a:xfrm>
          <a:prstGeom prst="rect">
            <a:avLst/>
          </a:prstGeom>
          <a:solidFill>
            <a:srgbClr val="32B4A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rgbClr val="423F7D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E8C591A-75A8-20C3-D0BC-5DBFF23D5AB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69034" y="163707"/>
            <a:ext cx="1855745" cy="102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31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supersalud.gov.co/PortalWeb/planeacion/InformesGestion/CC-78.xls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6;p1">
            <a:extLst>
              <a:ext uri="{FF2B5EF4-FFF2-40B4-BE49-F238E27FC236}">
                <a16:creationId xmlns:a16="http://schemas.microsoft.com/office/drawing/2014/main" id="{E667D30E-A7B2-49FD-BCF5-221C600CE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4663" y="0"/>
            <a:ext cx="7627337" cy="6858000"/>
          </a:xfrm>
          <a:prstGeom prst="rect">
            <a:avLst/>
          </a:prstGeom>
          <a:solidFill>
            <a:srgbClr val="32B4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600" b="0" i="0" u="none" strike="noStrike" kern="1200" cap="none" spc="0" normalizeH="0" baseline="0" noProof="0">
              <a:ln>
                <a:noFill/>
              </a:ln>
              <a:solidFill>
                <a:srgbClr val="423F7D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209;p19">
            <a:extLst>
              <a:ext uri="{FF2B5EF4-FFF2-40B4-BE49-F238E27FC236}">
                <a16:creationId xmlns:a16="http://schemas.microsoft.com/office/drawing/2014/main" id="{C6CD9384-2509-442A-B01E-D546BAC0DE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93368" y="612250"/>
            <a:ext cx="6732216" cy="18078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Planes Estratégicos  Institucionales </a:t>
            </a:r>
            <a:br>
              <a:rPr lang="es-ES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</a:br>
            <a:r>
              <a:rPr lang="es-CO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de la Superintendencia Nacional de Salud</a:t>
            </a:r>
            <a:br>
              <a:rPr lang="es-CO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</a:br>
            <a:endParaRPr kumimoji="0" lang="es-MX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1" name="Google Shape;209;p19">
            <a:extLst>
              <a:ext uri="{FF2B5EF4-FFF2-40B4-BE49-F238E27FC236}">
                <a16:creationId xmlns:a16="http://schemas.microsoft.com/office/drawing/2014/main" id="{76F118C1-D37B-48CF-91B0-3025994700F1}"/>
              </a:ext>
            </a:extLst>
          </p:cNvPr>
          <p:cNvSpPr/>
          <p:nvPr/>
        </p:nvSpPr>
        <p:spPr>
          <a:xfrm>
            <a:off x="5291612" y="4437859"/>
            <a:ext cx="6465799" cy="880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s-CO" sz="2800" b="1" dirty="0">
                <a:solidFill>
                  <a:schemeClr val="bg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Seguimiento </a:t>
            </a:r>
          </a:p>
          <a:p>
            <a:pPr algn="ctr">
              <a:lnSpc>
                <a:spcPts val="6600"/>
              </a:lnSpc>
            </a:pPr>
            <a:r>
              <a:rPr lang="es-CO" sz="2800" b="1" dirty="0">
                <a:solidFill>
                  <a:schemeClr val="bg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II TRIMESTRE 2025 </a:t>
            </a:r>
          </a:p>
        </p:txBody>
      </p:sp>
      <p:pic>
        <p:nvPicPr>
          <p:cNvPr id="3" name="Gráfico 2" descr="Logo Supersalud">
            <a:extLst>
              <a:ext uri="{FF2B5EF4-FFF2-40B4-BE49-F238E27FC236}">
                <a16:creationId xmlns:a16="http://schemas.microsoft.com/office/drawing/2014/main" id="{7117D2C9-032D-8401-7AE2-C87E0C814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5894" y="5559476"/>
            <a:ext cx="1949690" cy="1080852"/>
          </a:xfrm>
          <a:prstGeom prst="rect">
            <a:avLst/>
          </a:prstGeom>
        </p:spPr>
      </p:pic>
      <p:sp>
        <p:nvSpPr>
          <p:cNvPr id="7" name="Google Shape;251;p21">
            <a:extLst>
              <a:ext uri="{FF2B5EF4-FFF2-40B4-BE49-F238E27FC236}">
                <a16:creationId xmlns:a16="http://schemas.microsoft.com/office/drawing/2014/main" id="{33CEB536-D6B1-4DCC-B041-67FC46828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291612" y="643808"/>
            <a:ext cx="314113" cy="314113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2" descr="Los ejecutivos de negocios con la mano apilados">
            <a:extLst>
              <a:ext uri="{FF2B5EF4-FFF2-40B4-BE49-F238E27FC236}">
                <a16:creationId xmlns:a16="http://schemas.microsoft.com/office/drawing/2014/main" id="{71E36E7C-A38C-54EF-FD1C-DA7042DC3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09"/>
            <a:ext cx="45683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927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086CB-4BC3-44E9-A4ED-8B895C04C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DA4A2E0C-CB14-1D08-51BF-D400EABC2F7E}"/>
              </a:ext>
            </a:extLst>
          </p:cNvPr>
          <p:cNvSpPr txBox="1"/>
          <p:nvPr/>
        </p:nvSpPr>
        <p:spPr>
          <a:xfrm>
            <a:off x="1588770" y="1407165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DEAA9C3-45BA-7CDB-FDC9-5F138AFC82B1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73C7935-A6F8-AE05-C5E8-3551E70BAFB4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AC140054-A9B2-EE8C-2B2A-1BAF0FACA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492285-4589-8BE2-0C18-4D2AE4FDD9C6}"/>
              </a:ext>
            </a:extLst>
          </p:cNvPr>
          <p:cNvSpPr txBox="1">
            <a:spLocks/>
          </p:cNvSpPr>
          <p:nvPr/>
        </p:nvSpPr>
        <p:spPr>
          <a:xfrm>
            <a:off x="1309389" y="273231"/>
            <a:ext cx="8782921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Estratégicos Institucionales    </a:t>
            </a:r>
          </a:p>
        </p:txBody>
      </p:sp>
      <p:grpSp>
        <p:nvGrpSpPr>
          <p:cNvPr id="6" name="Google Shape;2208;p38">
            <a:extLst>
              <a:ext uri="{FF2B5EF4-FFF2-40B4-BE49-F238E27FC236}">
                <a16:creationId xmlns:a16="http://schemas.microsoft.com/office/drawing/2014/main" id="{99503CF5-E52C-3586-981D-CCC61E481505}"/>
              </a:ext>
            </a:extLst>
          </p:cNvPr>
          <p:cNvGrpSpPr/>
          <p:nvPr/>
        </p:nvGrpSpPr>
        <p:grpSpPr>
          <a:xfrm>
            <a:off x="3618210" y="2523617"/>
            <a:ext cx="1364877" cy="2244662"/>
            <a:chOff x="2713527" y="2028686"/>
            <a:chExt cx="1023730" cy="1683615"/>
          </a:xfrm>
        </p:grpSpPr>
        <p:grpSp>
          <p:nvGrpSpPr>
            <p:cNvPr id="7" name="Google Shape;2209;p38">
              <a:extLst>
                <a:ext uri="{FF2B5EF4-FFF2-40B4-BE49-F238E27FC236}">
                  <a16:creationId xmlns:a16="http://schemas.microsoft.com/office/drawing/2014/main" id="{6C20C9E2-E587-8FD7-B6B8-769A2B3FB73B}"/>
                </a:ext>
              </a:extLst>
            </p:cNvPr>
            <p:cNvGrpSpPr/>
            <p:nvPr/>
          </p:nvGrpSpPr>
          <p:grpSpPr>
            <a:xfrm>
              <a:off x="2713527" y="2028686"/>
              <a:ext cx="1015972" cy="993600"/>
              <a:chOff x="2713527" y="2028686"/>
              <a:chExt cx="1015972" cy="993600"/>
            </a:xfrm>
          </p:grpSpPr>
          <p:sp>
            <p:nvSpPr>
              <p:cNvPr id="11" name="Google Shape;2210;p38">
                <a:extLst>
                  <a:ext uri="{FF2B5EF4-FFF2-40B4-BE49-F238E27FC236}">
                    <a16:creationId xmlns:a16="http://schemas.microsoft.com/office/drawing/2014/main" id="{E3874AD6-9D83-D487-A5A1-DE4EF4B1302C}"/>
                  </a:ext>
                </a:extLst>
              </p:cNvPr>
              <p:cNvSpPr/>
              <p:nvPr/>
            </p:nvSpPr>
            <p:spPr>
              <a:xfrm>
                <a:off x="2713527" y="2028686"/>
                <a:ext cx="993600" cy="993600"/>
              </a:xfrm>
              <a:prstGeom prst="ellipse">
                <a:avLst/>
              </a:prstGeom>
              <a:solidFill>
                <a:srgbClr val="165BAA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2211;p38">
                <a:extLst>
                  <a:ext uri="{FF2B5EF4-FFF2-40B4-BE49-F238E27FC236}">
                    <a16:creationId xmlns:a16="http://schemas.microsoft.com/office/drawing/2014/main" id="{0BA31ECC-7143-F55A-CB9F-40C329708CEE}"/>
                  </a:ext>
                </a:extLst>
              </p:cNvPr>
              <p:cNvSpPr/>
              <p:nvPr/>
            </p:nvSpPr>
            <p:spPr>
              <a:xfrm>
                <a:off x="341869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" name="Google Shape;2212;p38">
              <a:extLst>
                <a:ext uri="{FF2B5EF4-FFF2-40B4-BE49-F238E27FC236}">
                  <a16:creationId xmlns:a16="http://schemas.microsoft.com/office/drawing/2014/main" id="{1F6124F3-DB39-2C24-A634-BB03BC68B47C}"/>
                </a:ext>
              </a:extLst>
            </p:cNvPr>
            <p:cNvSpPr txBox="1"/>
            <p:nvPr/>
          </p:nvSpPr>
          <p:spPr>
            <a:xfrm>
              <a:off x="3411157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C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9" name="Google Shape;2213;p38">
              <a:extLst>
                <a:ext uri="{FF2B5EF4-FFF2-40B4-BE49-F238E27FC236}">
                  <a16:creationId xmlns:a16="http://schemas.microsoft.com/office/drawing/2014/main" id="{312760D3-6BB3-89B0-FCEB-9148CCB377F3}"/>
                </a:ext>
              </a:extLst>
            </p:cNvPr>
            <p:cNvCxnSpPr>
              <a:cxnSpLocks/>
              <a:stCxn id="11" idx="4"/>
            </p:cNvCxnSpPr>
            <p:nvPr/>
          </p:nvCxnSpPr>
          <p:spPr>
            <a:xfrm>
              <a:off x="3210328" y="3022286"/>
              <a:ext cx="1" cy="690015"/>
            </a:xfrm>
            <a:prstGeom prst="straightConnector1">
              <a:avLst/>
            </a:prstGeom>
            <a:noFill/>
            <a:ln w="19050" cap="flat" cmpd="sng">
              <a:solidFill>
                <a:srgbClr val="165BAA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4" name="Google Shape;2215;p38">
            <a:extLst>
              <a:ext uri="{FF2B5EF4-FFF2-40B4-BE49-F238E27FC236}">
                <a16:creationId xmlns:a16="http://schemas.microsoft.com/office/drawing/2014/main" id="{35C153F8-97FE-207E-9BC8-7D8A8DB5CA18}"/>
              </a:ext>
            </a:extLst>
          </p:cNvPr>
          <p:cNvGrpSpPr/>
          <p:nvPr/>
        </p:nvGrpSpPr>
        <p:grpSpPr>
          <a:xfrm>
            <a:off x="4793052" y="2337748"/>
            <a:ext cx="1364939" cy="2422530"/>
            <a:chOff x="3594720" y="1889275"/>
            <a:chExt cx="1023776" cy="1817025"/>
          </a:xfrm>
        </p:grpSpPr>
        <p:grpSp>
          <p:nvGrpSpPr>
            <p:cNvPr id="25" name="Google Shape;2216;p38">
              <a:extLst>
                <a:ext uri="{FF2B5EF4-FFF2-40B4-BE49-F238E27FC236}">
                  <a16:creationId xmlns:a16="http://schemas.microsoft.com/office/drawing/2014/main" id="{BE61D34A-F305-BE55-A63B-93E8A0B4CE3F}"/>
                </a:ext>
              </a:extLst>
            </p:cNvPr>
            <p:cNvGrpSpPr/>
            <p:nvPr/>
          </p:nvGrpSpPr>
          <p:grpSpPr>
            <a:xfrm>
              <a:off x="3594720" y="2712700"/>
              <a:ext cx="1015959" cy="993600"/>
              <a:chOff x="3594720" y="2712700"/>
              <a:chExt cx="1015959" cy="993600"/>
            </a:xfrm>
          </p:grpSpPr>
          <p:sp>
            <p:nvSpPr>
              <p:cNvPr id="28" name="Google Shape;2217;p38">
                <a:extLst>
                  <a:ext uri="{FF2B5EF4-FFF2-40B4-BE49-F238E27FC236}">
                    <a16:creationId xmlns:a16="http://schemas.microsoft.com/office/drawing/2014/main" id="{AFD43F65-440C-042C-6036-0C8174CC76A1}"/>
                  </a:ext>
                </a:extLst>
              </p:cNvPr>
              <p:cNvSpPr/>
              <p:nvPr/>
            </p:nvSpPr>
            <p:spPr>
              <a:xfrm rot="10800000" flipH="1">
                <a:off x="3594720" y="2712700"/>
                <a:ext cx="993600" cy="993600"/>
              </a:xfrm>
              <a:prstGeom prst="ellipse">
                <a:avLst/>
              </a:prstGeom>
              <a:solidFill>
                <a:srgbClr val="5C58B2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218;p38">
                <a:extLst>
                  <a:ext uri="{FF2B5EF4-FFF2-40B4-BE49-F238E27FC236}">
                    <a16:creationId xmlns:a16="http://schemas.microsoft.com/office/drawing/2014/main" id="{8DA55ED2-2B0B-5B6E-8B78-6C9F5CEB157F}"/>
                  </a:ext>
                </a:extLst>
              </p:cNvPr>
              <p:cNvSpPr/>
              <p:nvPr/>
            </p:nvSpPr>
            <p:spPr>
              <a:xfrm rot="10800000" flipH="1">
                <a:off x="429987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" name="Google Shape;2219;p38">
              <a:extLst>
                <a:ext uri="{FF2B5EF4-FFF2-40B4-BE49-F238E27FC236}">
                  <a16:creationId xmlns:a16="http://schemas.microsoft.com/office/drawing/2014/main" id="{FE67DAA8-0429-647F-43E9-3305733FEAD3}"/>
                </a:ext>
              </a:extLst>
            </p:cNvPr>
            <p:cNvSpPr txBox="1"/>
            <p:nvPr/>
          </p:nvSpPr>
          <p:spPr>
            <a:xfrm>
              <a:off x="4292396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D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27" name="Google Shape;2220;p38">
              <a:extLst>
                <a:ext uri="{FF2B5EF4-FFF2-40B4-BE49-F238E27FC236}">
                  <a16:creationId xmlns:a16="http://schemas.microsoft.com/office/drawing/2014/main" id="{5CD6A131-DCA7-C494-3D1B-1E508CF9A8A5}"/>
                </a:ext>
              </a:extLst>
            </p:cNvPr>
            <p:cNvCxnSpPr>
              <a:stCxn id="28" idx="4"/>
              <a:endCxn id="67" idx="2"/>
            </p:cNvCxnSpPr>
            <p:nvPr/>
          </p:nvCxnSpPr>
          <p:spPr>
            <a:xfrm flipV="1">
              <a:off x="4091520" y="1889275"/>
              <a:ext cx="122" cy="823425"/>
            </a:xfrm>
            <a:prstGeom prst="straightConnector1">
              <a:avLst/>
            </a:prstGeom>
            <a:noFill/>
            <a:ln w="19050" cap="flat" cmpd="sng">
              <a:solidFill>
                <a:srgbClr val="5C58B2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30" name="Google Shape;2222;p38">
            <a:extLst>
              <a:ext uri="{FF2B5EF4-FFF2-40B4-BE49-F238E27FC236}">
                <a16:creationId xmlns:a16="http://schemas.microsoft.com/office/drawing/2014/main" id="{5B894DB8-E269-51AC-4DA1-1088F53A7C91}"/>
              </a:ext>
            </a:extLst>
          </p:cNvPr>
          <p:cNvGrpSpPr/>
          <p:nvPr/>
        </p:nvGrpSpPr>
        <p:grpSpPr>
          <a:xfrm>
            <a:off x="7134417" y="2337747"/>
            <a:ext cx="1371610" cy="2422531"/>
            <a:chOff x="5350866" y="1889274"/>
            <a:chExt cx="1028779" cy="1817026"/>
          </a:xfrm>
        </p:grpSpPr>
        <p:grpSp>
          <p:nvGrpSpPr>
            <p:cNvPr id="31" name="Google Shape;2223;p38">
              <a:extLst>
                <a:ext uri="{FF2B5EF4-FFF2-40B4-BE49-F238E27FC236}">
                  <a16:creationId xmlns:a16="http://schemas.microsoft.com/office/drawing/2014/main" id="{9162AAD6-6CE8-D085-9AC9-20CA5A5F126A}"/>
                </a:ext>
              </a:extLst>
            </p:cNvPr>
            <p:cNvGrpSpPr/>
            <p:nvPr/>
          </p:nvGrpSpPr>
          <p:grpSpPr>
            <a:xfrm>
              <a:off x="5350866" y="2712700"/>
              <a:ext cx="1022174" cy="993600"/>
              <a:chOff x="5350866" y="2712700"/>
              <a:chExt cx="1022174" cy="993600"/>
            </a:xfrm>
          </p:grpSpPr>
          <p:sp>
            <p:nvSpPr>
              <p:cNvPr id="34" name="Google Shape;2224;p38">
                <a:extLst>
                  <a:ext uri="{FF2B5EF4-FFF2-40B4-BE49-F238E27FC236}">
                    <a16:creationId xmlns:a16="http://schemas.microsoft.com/office/drawing/2014/main" id="{A672E476-54A1-D034-079A-71C6D7EE7B95}"/>
                  </a:ext>
                </a:extLst>
              </p:cNvPr>
              <p:cNvSpPr/>
              <p:nvPr/>
            </p:nvSpPr>
            <p:spPr>
              <a:xfrm rot="10800000" flipH="1">
                <a:off x="5350866" y="2712700"/>
                <a:ext cx="993600" cy="993600"/>
              </a:xfrm>
              <a:prstGeom prst="ellipse">
                <a:avLst/>
              </a:prstGeom>
              <a:solidFill>
                <a:srgbClr val="4BBAC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2225;p38">
                <a:extLst>
                  <a:ext uri="{FF2B5EF4-FFF2-40B4-BE49-F238E27FC236}">
                    <a16:creationId xmlns:a16="http://schemas.microsoft.com/office/drawing/2014/main" id="{B0DEDB5C-FB56-B3D8-3C7C-ADD29D002275}"/>
                  </a:ext>
                </a:extLst>
              </p:cNvPr>
              <p:cNvSpPr/>
              <p:nvPr/>
            </p:nvSpPr>
            <p:spPr>
              <a:xfrm rot="10800000" flipH="1">
                <a:off x="606223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" name="Google Shape;2226;p38">
              <a:extLst>
                <a:ext uri="{FF2B5EF4-FFF2-40B4-BE49-F238E27FC236}">
                  <a16:creationId xmlns:a16="http://schemas.microsoft.com/office/drawing/2014/main" id="{EC782BC9-01F8-0302-E9B4-4DAEA5827C0B}"/>
                </a:ext>
              </a:extLst>
            </p:cNvPr>
            <p:cNvSpPr txBox="1"/>
            <p:nvPr/>
          </p:nvSpPr>
          <p:spPr>
            <a:xfrm>
              <a:off x="6053545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F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3" name="Google Shape;2227;p38">
              <a:extLst>
                <a:ext uri="{FF2B5EF4-FFF2-40B4-BE49-F238E27FC236}">
                  <a16:creationId xmlns:a16="http://schemas.microsoft.com/office/drawing/2014/main" id="{E9AFFB71-D066-0A00-C377-C8767200A607}"/>
                </a:ext>
              </a:extLst>
            </p:cNvPr>
            <p:cNvCxnSpPr>
              <a:stCxn id="68" idx="2"/>
              <a:endCxn id="34" idx="4"/>
            </p:cNvCxnSpPr>
            <p:nvPr/>
          </p:nvCxnSpPr>
          <p:spPr>
            <a:xfrm flipH="1">
              <a:off x="5847666" y="1889274"/>
              <a:ext cx="122" cy="823426"/>
            </a:xfrm>
            <a:prstGeom prst="straightConnector1">
              <a:avLst/>
            </a:prstGeom>
            <a:noFill/>
            <a:ln w="19050" cap="flat" cmpd="sng">
              <a:solidFill>
                <a:srgbClr val="A155B9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grpSp>
        <p:nvGrpSpPr>
          <p:cNvPr id="36" name="Google Shape;2229;p38">
            <a:extLst>
              <a:ext uri="{FF2B5EF4-FFF2-40B4-BE49-F238E27FC236}">
                <a16:creationId xmlns:a16="http://schemas.microsoft.com/office/drawing/2014/main" id="{0AE00D74-8D89-3927-83A4-414360C8F655}"/>
              </a:ext>
            </a:extLst>
          </p:cNvPr>
          <p:cNvGrpSpPr/>
          <p:nvPr/>
        </p:nvGrpSpPr>
        <p:grpSpPr>
          <a:xfrm>
            <a:off x="5953519" y="2523617"/>
            <a:ext cx="1377603" cy="2357555"/>
            <a:chOff x="4465131" y="2028686"/>
            <a:chExt cx="1033275" cy="1768291"/>
          </a:xfrm>
        </p:grpSpPr>
        <p:grpSp>
          <p:nvGrpSpPr>
            <p:cNvPr id="37" name="Google Shape;2230;p38">
              <a:extLst>
                <a:ext uri="{FF2B5EF4-FFF2-40B4-BE49-F238E27FC236}">
                  <a16:creationId xmlns:a16="http://schemas.microsoft.com/office/drawing/2014/main" id="{CFBF6007-F99D-27E5-6232-C0F2CBFDBD46}"/>
                </a:ext>
              </a:extLst>
            </p:cNvPr>
            <p:cNvGrpSpPr/>
            <p:nvPr/>
          </p:nvGrpSpPr>
          <p:grpSpPr>
            <a:xfrm>
              <a:off x="4465131" y="2028686"/>
              <a:ext cx="1026728" cy="993600"/>
              <a:chOff x="4465131" y="2028686"/>
              <a:chExt cx="1026728" cy="993600"/>
            </a:xfrm>
          </p:grpSpPr>
          <p:sp>
            <p:nvSpPr>
              <p:cNvPr id="40" name="Google Shape;2231;p38">
                <a:extLst>
                  <a:ext uri="{FF2B5EF4-FFF2-40B4-BE49-F238E27FC236}">
                    <a16:creationId xmlns:a16="http://schemas.microsoft.com/office/drawing/2014/main" id="{1B5EB3F1-359D-ECE0-C5D2-4D49C4F73763}"/>
                  </a:ext>
                </a:extLst>
              </p:cNvPr>
              <p:cNvSpPr/>
              <p:nvPr/>
            </p:nvSpPr>
            <p:spPr>
              <a:xfrm>
                <a:off x="4465131" y="2028686"/>
                <a:ext cx="993600" cy="993600"/>
              </a:xfrm>
              <a:prstGeom prst="ellipse">
                <a:avLst/>
              </a:prstGeom>
              <a:solidFill>
                <a:srgbClr val="10377F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2232;p38">
                <a:extLst>
                  <a:ext uri="{FF2B5EF4-FFF2-40B4-BE49-F238E27FC236}">
                    <a16:creationId xmlns:a16="http://schemas.microsoft.com/office/drawing/2014/main" id="{413A6307-703D-AA53-6621-F2472E1F5164}"/>
                  </a:ext>
                </a:extLst>
              </p:cNvPr>
              <p:cNvSpPr/>
              <p:nvPr/>
            </p:nvSpPr>
            <p:spPr>
              <a:xfrm>
                <a:off x="518105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" name="Google Shape;2233;p38">
              <a:extLst>
                <a:ext uri="{FF2B5EF4-FFF2-40B4-BE49-F238E27FC236}">
                  <a16:creationId xmlns:a16="http://schemas.microsoft.com/office/drawing/2014/main" id="{7CFE26FE-A858-551A-561E-817C54986549}"/>
                </a:ext>
              </a:extLst>
            </p:cNvPr>
            <p:cNvSpPr txBox="1"/>
            <p:nvPr/>
          </p:nvSpPr>
          <p:spPr>
            <a:xfrm>
              <a:off x="5172306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E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9" name="Google Shape;2234;p38">
              <a:extLst>
                <a:ext uri="{FF2B5EF4-FFF2-40B4-BE49-F238E27FC236}">
                  <a16:creationId xmlns:a16="http://schemas.microsoft.com/office/drawing/2014/main" id="{5E3A5BEC-9BD9-F23C-54CF-B8D559DB2B8E}"/>
                </a:ext>
              </a:extLst>
            </p:cNvPr>
            <p:cNvCxnSpPr>
              <a:stCxn id="40" idx="4"/>
              <a:endCxn id="71" idx="0"/>
            </p:cNvCxnSpPr>
            <p:nvPr/>
          </p:nvCxnSpPr>
          <p:spPr>
            <a:xfrm>
              <a:off x="4961931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7C45A0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2" name="Google Shape;2236;p38">
            <a:extLst>
              <a:ext uri="{FF2B5EF4-FFF2-40B4-BE49-F238E27FC236}">
                <a16:creationId xmlns:a16="http://schemas.microsoft.com/office/drawing/2014/main" id="{AD0A111D-46B9-9C46-A655-0A3340A9D14E}"/>
              </a:ext>
            </a:extLst>
          </p:cNvPr>
          <p:cNvGrpSpPr/>
          <p:nvPr/>
        </p:nvGrpSpPr>
        <p:grpSpPr>
          <a:xfrm>
            <a:off x="8411192" y="2523617"/>
            <a:ext cx="1330656" cy="2357555"/>
            <a:chOff x="6308517" y="2028686"/>
            <a:chExt cx="998063" cy="1857226"/>
          </a:xfrm>
        </p:grpSpPr>
        <p:grpSp>
          <p:nvGrpSpPr>
            <p:cNvPr id="43" name="Google Shape;2237;p38">
              <a:extLst>
                <a:ext uri="{FF2B5EF4-FFF2-40B4-BE49-F238E27FC236}">
                  <a16:creationId xmlns:a16="http://schemas.microsoft.com/office/drawing/2014/main" id="{B651F9D4-FD0B-7983-C8AB-814B9CD9A4BD}"/>
                </a:ext>
              </a:extLst>
            </p:cNvPr>
            <p:cNvGrpSpPr/>
            <p:nvPr/>
          </p:nvGrpSpPr>
          <p:grpSpPr>
            <a:xfrm>
              <a:off x="6308517" y="2028686"/>
              <a:ext cx="993600" cy="993600"/>
              <a:chOff x="6308517" y="2028686"/>
              <a:chExt cx="993600" cy="993600"/>
            </a:xfrm>
          </p:grpSpPr>
          <p:sp>
            <p:nvSpPr>
              <p:cNvPr id="46" name="Google Shape;2238;p38">
                <a:extLst>
                  <a:ext uri="{FF2B5EF4-FFF2-40B4-BE49-F238E27FC236}">
                    <a16:creationId xmlns:a16="http://schemas.microsoft.com/office/drawing/2014/main" id="{48E89B8C-985F-513E-DFAF-5A9802DF0D9B}"/>
                  </a:ext>
                </a:extLst>
              </p:cNvPr>
              <p:cNvSpPr/>
              <p:nvPr/>
            </p:nvSpPr>
            <p:spPr>
              <a:xfrm>
                <a:off x="6308517" y="2028686"/>
                <a:ext cx="993600" cy="993600"/>
              </a:xfrm>
              <a:prstGeom prst="ellipse">
                <a:avLst/>
              </a:prstGeom>
              <a:solidFill>
                <a:srgbClr val="5B9BD5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2239;p38">
                <a:extLst>
                  <a:ext uri="{FF2B5EF4-FFF2-40B4-BE49-F238E27FC236}">
                    <a16:creationId xmlns:a16="http://schemas.microsoft.com/office/drawing/2014/main" id="{4D4A3A30-0EAE-4396-6160-0836D4D84301}"/>
                  </a:ext>
                </a:extLst>
              </p:cNvPr>
              <p:cNvSpPr/>
              <p:nvPr/>
            </p:nvSpPr>
            <p:spPr>
              <a:xfrm>
                <a:off x="6988616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" name="Google Shape;2240;p38">
              <a:extLst>
                <a:ext uri="{FF2B5EF4-FFF2-40B4-BE49-F238E27FC236}">
                  <a16:creationId xmlns:a16="http://schemas.microsoft.com/office/drawing/2014/main" id="{BB9A5DD9-8409-D577-6409-AC778404FEF1}"/>
                </a:ext>
              </a:extLst>
            </p:cNvPr>
            <p:cNvSpPr txBox="1"/>
            <p:nvPr/>
          </p:nvSpPr>
          <p:spPr>
            <a:xfrm>
              <a:off x="6980480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G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45" name="Google Shape;2241;p38">
              <a:extLst>
                <a:ext uri="{FF2B5EF4-FFF2-40B4-BE49-F238E27FC236}">
                  <a16:creationId xmlns:a16="http://schemas.microsoft.com/office/drawing/2014/main" id="{7CDDEE8B-60DD-83A1-9598-B7569345223F}"/>
                </a:ext>
              </a:extLst>
            </p:cNvPr>
            <p:cNvCxnSpPr>
              <a:stCxn id="46" idx="4"/>
              <a:endCxn id="72" idx="0"/>
            </p:cNvCxnSpPr>
            <p:nvPr/>
          </p:nvCxnSpPr>
          <p:spPr>
            <a:xfrm>
              <a:off x="6805317" y="3022286"/>
              <a:ext cx="125" cy="863626"/>
            </a:xfrm>
            <a:prstGeom prst="straightConnector1">
              <a:avLst/>
            </a:prstGeom>
            <a:noFill/>
            <a:ln w="19050" cap="flat" cmpd="sng">
              <a:solidFill>
                <a:srgbClr val="F765A3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8" name="Google Shape;2243;p38">
            <a:extLst>
              <a:ext uri="{FF2B5EF4-FFF2-40B4-BE49-F238E27FC236}">
                <a16:creationId xmlns:a16="http://schemas.microsoft.com/office/drawing/2014/main" id="{86D6CFA1-40EA-5FA8-55F0-A4C4A03EC4FE}"/>
              </a:ext>
            </a:extLst>
          </p:cNvPr>
          <p:cNvGrpSpPr/>
          <p:nvPr/>
        </p:nvGrpSpPr>
        <p:grpSpPr>
          <a:xfrm>
            <a:off x="9584230" y="2433289"/>
            <a:ext cx="1334922" cy="2326990"/>
            <a:chOff x="7188357" y="1960935"/>
            <a:chExt cx="1001262" cy="1745365"/>
          </a:xfrm>
        </p:grpSpPr>
        <p:grpSp>
          <p:nvGrpSpPr>
            <p:cNvPr id="49" name="Google Shape;2244;p38">
              <a:extLst>
                <a:ext uri="{FF2B5EF4-FFF2-40B4-BE49-F238E27FC236}">
                  <a16:creationId xmlns:a16="http://schemas.microsoft.com/office/drawing/2014/main" id="{CB9C056C-5A83-D484-E613-2A0C0B65E117}"/>
                </a:ext>
              </a:extLst>
            </p:cNvPr>
            <p:cNvGrpSpPr/>
            <p:nvPr/>
          </p:nvGrpSpPr>
          <p:grpSpPr>
            <a:xfrm>
              <a:off x="7188357" y="2712700"/>
              <a:ext cx="993600" cy="993600"/>
              <a:chOff x="7188357" y="2712700"/>
              <a:chExt cx="993600" cy="993600"/>
            </a:xfrm>
          </p:grpSpPr>
          <p:sp>
            <p:nvSpPr>
              <p:cNvPr id="52" name="Google Shape;2245;p38">
                <a:extLst>
                  <a:ext uri="{FF2B5EF4-FFF2-40B4-BE49-F238E27FC236}">
                    <a16:creationId xmlns:a16="http://schemas.microsoft.com/office/drawing/2014/main" id="{DAEBF7CE-EFE1-E6E8-DCCA-CF7BFFDD9AF5}"/>
                  </a:ext>
                </a:extLst>
              </p:cNvPr>
              <p:cNvSpPr/>
              <p:nvPr/>
            </p:nvSpPr>
            <p:spPr>
              <a:xfrm rot="10800000" flipH="1">
                <a:off x="7188357" y="2712700"/>
                <a:ext cx="993600" cy="99360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2246;p38">
                <a:extLst>
                  <a:ext uri="{FF2B5EF4-FFF2-40B4-BE49-F238E27FC236}">
                    <a16:creationId xmlns:a16="http://schemas.microsoft.com/office/drawing/2014/main" id="{352C2C62-61B6-2561-ADC4-5C368BE14DF4}"/>
                  </a:ext>
                </a:extLst>
              </p:cNvPr>
              <p:cNvSpPr/>
              <p:nvPr/>
            </p:nvSpPr>
            <p:spPr>
              <a:xfrm rot="10800000" flipH="1">
                <a:off x="7869797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2247;p38">
              <a:extLst>
                <a:ext uri="{FF2B5EF4-FFF2-40B4-BE49-F238E27FC236}">
                  <a16:creationId xmlns:a16="http://schemas.microsoft.com/office/drawing/2014/main" id="{F6211E18-5022-D122-FE75-FCD5034CA0B9}"/>
                </a:ext>
              </a:extLst>
            </p:cNvPr>
            <p:cNvSpPr txBox="1"/>
            <p:nvPr/>
          </p:nvSpPr>
          <p:spPr>
            <a:xfrm>
              <a:off x="7863519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H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1" name="Google Shape;2248;p38">
              <a:extLst>
                <a:ext uri="{FF2B5EF4-FFF2-40B4-BE49-F238E27FC236}">
                  <a16:creationId xmlns:a16="http://schemas.microsoft.com/office/drawing/2014/main" id="{6943C12B-7513-91FA-9377-DC796E3C3BF8}"/>
                </a:ext>
              </a:extLst>
            </p:cNvPr>
            <p:cNvCxnSpPr>
              <a:stCxn id="52" idx="4"/>
              <a:endCxn id="73" idx="2"/>
            </p:cNvCxnSpPr>
            <p:nvPr/>
          </p:nvCxnSpPr>
          <p:spPr>
            <a:xfrm flipV="1">
              <a:off x="7685157" y="1960935"/>
              <a:ext cx="11970" cy="751765"/>
            </a:xfrm>
            <a:prstGeom prst="straightConnector1">
              <a:avLst/>
            </a:prstGeom>
            <a:noFill/>
            <a:ln w="19050" cap="flat" cmpd="sng">
              <a:solidFill>
                <a:srgbClr val="FFA4B6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54" name="Google Shape;2250;p38">
            <a:extLst>
              <a:ext uri="{FF2B5EF4-FFF2-40B4-BE49-F238E27FC236}">
                <a16:creationId xmlns:a16="http://schemas.microsoft.com/office/drawing/2014/main" id="{17EA6246-B6A0-057E-4DB9-9AB9C48BD257}"/>
              </a:ext>
            </a:extLst>
          </p:cNvPr>
          <p:cNvGrpSpPr/>
          <p:nvPr/>
        </p:nvGrpSpPr>
        <p:grpSpPr>
          <a:xfrm>
            <a:off x="2443404" y="2337748"/>
            <a:ext cx="1362795" cy="2422530"/>
            <a:chOff x="1832360" y="1889275"/>
            <a:chExt cx="1022168" cy="1817025"/>
          </a:xfrm>
        </p:grpSpPr>
        <p:grpSp>
          <p:nvGrpSpPr>
            <p:cNvPr id="55" name="Google Shape;2251;p38">
              <a:extLst>
                <a:ext uri="{FF2B5EF4-FFF2-40B4-BE49-F238E27FC236}">
                  <a16:creationId xmlns:a16="http://schemas.microsoft.com/office/drawing/2014/main" id="{E0D228D3-25A1-068F-0237-9AF8977D2AEC}"/>
                </a:ext>
              </a:extLst>
            </p:cNvPr>
            <p:cNvGrpSpPr/>
            <p:nvPr/>
          </p:nvGrpSpPr>
          <p:grpSpPr>
            <a:xfrm>
              <a:off x="1832360" y="2712700"/>
              <a:ext cx="1015974" cy="993600"/>
              <a:chOff x="1832360" y="2712700"/>
              <a:chExt cx="1015974" cy="993600"/>
            </a:xfrm>
          </p:grpSpPr>
          <p:sp>
            <p:nvSpPr>
              <p:cNvPr id="58" name="Google Shape;2252;p38">
                <a:extLst>
                  <a:ext uri="{FF2B5EF4-FFF2-40B4-BE49-F238E27FC236}">
                    <a16:creationId xmlns:a16="http://schemas.microsoft.com/office/drawing/2014/main" id="{B77C3308-F486-E09B-AC36-BE8EF099F49F}"/>
                  </a:ext>
                </a:extLst>
              </p:cNvPr>
              <p:cNvSpPr/>
              <p:nvPr/>
            </p:nvSpPr>
            <p:spPr>
              <a:xfrm rot="10800000" flipH="1">
                <a:off x="1832360" y="2712700"/>
                <a:ext cx="993600" cy="993600"/>
              </a:xfrm>
              <a:prstGeom prst="ellipse">
                <a:avLst/>
              </a:prstGeom>
              <a:solidFill>
                <a:srgbClr val="10377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2253;p38">
                <a:extLst>
                  <a:ext uri="{FF2B5EF4-FFF2-40B4-BE49-F238E27FC236}">
                    <a16:creationId xmlns:a16="http://schemas.microsoft.com/office/drawing/2014/main" id="{D39CBCD5-6459-CB47-B362-F369FADD9A24}"/>
                  </a:ext>
                </a:extLst>
              </p:cNvPr>
              <p:cNvSpPr/>
              <p:nvPr/>
            </p:nvSpPr>
            <p:spPr>
              <a:xfrm rot="10800000" flipH="1">
                <a:off x="2537534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6" name="Google Shape;2254;p38">
              <a:extLst>
                <a:ext uri="{FF2B5EF4-FFF2-40B4-BE49-F238E27FC236}">
                  <a16:creationId xmlns:a16="http://schemas.microsoft.com/office/drawing/2014/main" id="{EA8957D2-2C20-A856-B445-01B7E858EB89}"/>
                </a:ext>
              </a:extLst>
            </p:cNvPr>
            <p:cNvSpPr txBox="1"/>
            <p:nvPr/>
          </p:nvSpPr>
          <p:spPr>
            <a:xfrm>
              <a:off x="2528428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B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7" name="Google Shape;2255;p38">
              <a:extLst>
                <a:ext uri="{FF2B5EF4-FFF2-40B4-BE49-F238E27FC236}">
                  <a16:creationId xmlns:a16="http://schemas.microsoft.com/office/drawing/2014/main" id="{FC91F79B-B528-72F2-8B1E-C4D101150E3F}"/>
                </a:ext>
              </a:extLst>
            </p:cNvPr>
            <p:cNvCxnSpPr>
              <a:stCxn id="58" idx="4"/>
              <a:endCxn id="66" idx="2"/>
            </p:cNvCxnSpPr>
            <p:nvPr/>
          </p:nvCxnSpPr>
          <p:spPr>
            <a:xfrm flipV="1">
              <a:off x="2329160" y="1889275"/>
              <a:ext cx="6321" cy="823425"/>
            </a:xfrm>
            <a:prstGeom prst="straightConnector1">
              <a:avLst/>
            </a:prstGeom>
            <a:noFill/>
            <a:ln w="19050" cap="flat" cmpd="sng">
              <a:solidFill>
                <a:srgbClr val="10377F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60" name="Google Shape;2257;p38">
            <a:extLst>
              <a:ext uri="{FF2B5EF4-FFF2-40B4-BE49-F238E27FC236}">
                <a16:creationId xmlns:a16="http://schemas.microsoft.com/office/drawing/2014/main" id="{E4A42730-96C2-731A-6595-4C424F9721D4}"/>
              </a:ext>
            </a:extLst>
          </p:cNvPr>
          <p:cNvGrpSpPr/>
          <p:nvPr/>
        </p:nvGrpSpPr>
        <p:grpSpPr>
          <a:xfrm>
            <a:off x="1282941" y="2523617"/>
            <a:ext cx="1340422" cy="2357555"/>
            <a:chOff x="961952" y="2028686"/>
            <a:chExt cx="1005387" cy="1768291"/>
          </a:xfrm>
        </p:grpSpPr>
        <p:grpSp>
          <p:nvGrpSpPr>
            <p:cNvPr id="61" name="Google Shape;2258;p38">
              <a:extLst>
                <a:ext uri="{FF2B5EF4-FFF2-40B4-BE49-F238E27FC236}">
                  <a16:creationId xmlns:a16="http://schemas.microsoft.com/office/drawing/2014/main" id="{EF253C51-FCCD-CA03-B273-4FE5D88C92B3}"/>
                </a:ext>
              </a:extLst>
            </p:cNvPr>
            <p:cNvGrpSpPr/>
            <p:nvPr/>
          </p:nvGrpSpPr>
          <p:grpSpPr>
            <a:xfrm>
              <a:off x="961952" y="2028686"/>
              <a:ext cx="1005202" cy="993600"/>
              <a:chOff x="961952" y="2028686"/>
              <a:chExt cx="1005202" cy="993600"/>
            </a:xfrm>
          </p:grpSpPr>
          <p:sp>
            <p:nvSpPr>
              <p:cNvPr id="64" name="Google Shape;2259;p38">
                <a:extLst>
                  <a:ext uri="{FF2B5EF4-FFF2-40B4-BE49-F238E27FC236}">
                    <a16:creationId xmlns:a16="http://schemas.microsoft.com/office/drawing/2014/main" id="{02C050EC-7274-0BF3-61AF-901A6087AA09}"/>
                  </a:ext>
                </a:extLst>
              </p:cNvPr>
              <p:cNvSpPr/>
              <p:nvPr/>
            </p:nvSpPr>
            <p:spPr>
              <a:xfrm>
                <a:off x="961952" y="2028686"/>
                <a:ext cx="993600" cy="993600"/>
              </a:xfrm>
              <a:prstGeom prst="ellipse">
                <a:avLst/>
              </a:prstGeom>
              <a:solidFill>
                <a:srgbClr val="0B1354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2260;p38">
                <a:extLst>
                  <a:ext uri="{FF2B5EF4-FFF2-40B4-BE49-F238E27FC236}">
                    <a16:creationId xmlns:a16="http://schemas.microsoft.com/office/drawing/2014/main" id="{AF3765F9-AF4E-5C1F-8A67-9CDCECCC4A22}"/>
                  </a:ext>
                </a:extLst>
              </p:cNvPr>
              <p:cNvSpPr/>
              <p:nvPr/>
            </p:nvSpPr>
            <p:spPr>
              <a:xfrm>
                <a:off x="1656354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defTabSz="121911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Google Shape;2261;p38">
              <a:extLst>
                <a:ext uri="{FF2B5EF4-FFF2-40B4-BE49-F238E27FC236}">
                  <a16:creationId xmlns:a16="http://schemas.microsoft.com/office/drawing/2014/main" id="{6C69BAF8-E578-0B45-440F-A8A6A62DD637}"/>
                </a:ext>
              </a:extLst>
            </p:cNvPr>
            <p:cNvSpPr txBox="1"/>
            <p:nvPr/>
          </p:nvSpPr>
          <p:spPr>
            <a:xfrm>
              <a:off x="1641239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A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63" name="Google Shape;2262;p38">
              <a:extLst>
                <a:ext uri="{FF2B5EF4-FFF2-40B4-BE49-F238E27FC236}">
                  <a16:creationId xmlns:a16="http://schemas.microsoft.com/office/drawing/2014/main" id="{A148F077-4A36-1920-DCBB-24B4A726E526}"/>
                </a:ext>
              </a:extLst>
            </p:cNvPr>
            <p:cNvCxnSpPr>
              <a:stCxn id="69" idx="0"/>
              <a:endCxn id="64" idx="4"/>
            </p:cNvCxnSpPr>
            <p:nvPr/>
          </p:nvCxnSpPr>
          <p:spPr>
            <a:xfrm flipH="1" flipV="1">
              <a:off x="1458752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0B1354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sp>
        <p:nvSpPr>
          <p:cNvPr id="66" name="Google Shape;2256;p38">
            <a:extLst>
              <a:ext uri="{FF2B5EF4-FFF2-40B4-BE49-F238E27FC236}">
                <a16:creationId xmlns:a16="http://schemas.microsoft.com/office/drawing/2014/main" id="{22F42759-11FE-471D-1EF2-046A65411D55}"/>
              </a:ext>
            </a:extLst>
          </p:cNvPr>
          <p:cNvSpPr txBox="1"/>
          <p:nvPr/>
        </p:nvSpPr>
        <p:spPr>
          <a:xfrm>
            <a:off x="2140653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PTEP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Programa de Transparencia y Ética Pública</a:t>
            </a:r>
          </a:p>
        </p:txBody>
      </p:sp>
      <p:sp>
        <p:nvSpPr>
          <p:cNvPr id="67" name="Google Shape;2221;p38">
            <a:extLst>
              <a:ext uri="{FF2B5EF4-FFF2-40B4-BE49-F238E27FC236}">
                <a16:creationId xmlns:a16="http://schemas.microsoft.com/office/drawing/2014/main" id="{0D8C3E23-BDAB-05FE-A71C-F8C7F2EEFA4E}"/>
              </a:ext>
            </a:extLst>
          </p:cNvPr>
          <p:cNvSpPr txBox="1"/>
          <p:nvPr/>
        </p:nvSpPr>
        <p:spPr>
          <a:xfrm>
            <a:off x="4482037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PINAR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Institucional de Archivos</a:t>
            </a:r>
          </a:p>
        </p:txBody>
      </p:sp>
      <p:sp>
        <p:nvSpPr>
          <p:cNvPr id="68" name="Google Shape;2228;p38">
            <a:extLst>
              <a:ext uri="{FF2B5EF4-FFF2-40B4-BE49-F238E27FC236}">
                <a16:creationId xmlns:a16="http://schemas.microsoft.com/office/drawing/2014/main" id="{07481790-49B2-AFE6-ED34-5B67D3EA8CFA}"/>
              </a:ext>
            </a:extLst>
          </p:cNvPr>
          <p:cNvSpPr txBox="1"/>
          <p:nvPr/>
        </p:nvSpPr>
        <p:spPr>
          <a:xfrm>
            <a:off x="6823401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PETIC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Tecnologías de la Información</a:t>
            </a:r>
          </a:p>
        </p:txBody>
      </p:sp>
      <p:sp>
        <p:nvSpPr>
          <p:cNvPr id="69" name="Google Shape;2263;p38">
            <a:extLst>
              <a:ext uri="{FF2B5EF4-FFF2-40B4-BE49-F238E27FC236}">
                <a16:creationId xmlns:a16="http://schemas.microsoft.com/office/drawing/2014/main" id="{2EB5007D-79D7-4764-CADF-A5CD1548D528}"/>
              </a:ext>
            </a:extLst>
          </p:cNvPr>
          <p:cNvSpPr txBox="1"/>
          <p:nvPr/>
        </p:nvSpPr>
        <p:spPr>
          <a:xfrm>
            <a:off x="971926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PEI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Institucional </a:t>
            </a:r>
          </a:p>
        </p:txBody>
      </p:sp>
      <p:sp>
        <p:nvSpPr>
          <p:cNvPr id="70" name="Google Shape;2214;p38">
            <a:extLst>
              <a:ext uri="{FF2B5EF4-FFF2-40B4-BE49-F238E27FC236}">
                <a16:creationId xmlns:a16="http://schemas.microsoft.com/office/drawing/2014/main" id="{167E8FB1-BE85-4462-2F72-185955D6288A}"/>
              </a:ext>
            </a:extLst>
          </p:cNvPr>
          <p:cNvSpPr txBox="1"/>
          <p:nvPr/>
        </p:nvSpPr>
        <p:spPr>
          <a:xfrm>
            <a:off x="3307195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PETH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Talento Humano (Vacantes, PIC, PBE, SSST, TH, Previsión v)</a:t>
            </a:r>
          </a:p>
        </p:txBody>
      </p:sp>
      <p:sp>
        <p:nvSpPr>
          <p:cNvPr id="71" name="Google Shape;2235;p38">
            <a:extLst>
              <a:ext uri="{FF2B5EF4-FFF2-40B4-BE49-F238E27FC236}">
                <a16:creationId xmlns:a16="http://schemas.microsoft.com/office/drawing/2014/main" id="{1FA96A46-735C-8422-251F-CE411934B0F9}"/>
              </a:ext>
            </a:extLst>
          </p:cNvPr>
          <p:cNvSpPr txBox="1"/>
          <p:nvPr/>
        </p:nvSpPr>
        <p:spPr>
          <a:xfrm>
            <a:off x="5642503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PAA</a:t>
            </a:r>
          </a:p>
          <a:p>
            <a:pPr algn="ctr" defTabSz="1219113">
              <a:buClr>
                <a:srgbClr val="000000"/>
              </a:buClr>
            </a:pPr>
            <a:r>
              <a:rPr lang="es-419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Anual de Adquisiciones</a:t>
            </a:r>
          </a:p>
        </p:txBody>
      </p:sp>
      <p:sp>
        <p:nvSpPr>
          <p:cNvPr id="72" name="Google Shape;2242;p38">
            <a:extLst>
              <a:ext uri="{FF2B5EF4-FFF2-40B4-BE49-F238E27FC236}">
                <a16:creationId xmlns:a16="http://schemas.microsoft.com/office/drawing/2014/main" id="{98BC0651-56B5-0EEE-34DC-22B85EB47DA0}"/>
              </a:ext>
            </a:extLst>
          </p:cNvPr>
          <p:cNvSpPr txBox="1"/>
          <p:nvPr/>
        </p:nvSpPr>
        <p:spPr>
          <a:xfrm>
            <a:off x="8100179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PTRSPI</a:t>
            </a:r>
          </a:p>
          <a:p>
            <a:pPr algn="ctr" defTabSz="1219113">
              <a:buClr>
                <a:srgbClr val="000000"/>
              </a:buClr>
            </a:pPr>
            <a:r>
              <a:rPr lang="es-MX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Tratamiento de Riesgos de Seguridad y Privacidad de la Información </a:t>
            </a:r>
            <a:endParaRPr lang="es-419" sz="1200" kern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sp>
        <p:nvSpPr>
          <p:cNvPr id="73" name="Google Shape;2249;p38">
            <a:extLst>
              <a:ext uri="{FF2B5EF4-FFF2-40B4-BE49-F238E27FC236}">
                <a16:creationId xmlns:a16="http://schemas.microsoft.com/office/drawing/2014/main" id="{03D38F53-6DB7-D22B-454A-EDBE6793CB13}"/>
              </a:ext>
            </a:extLst>
          </p:cNvPr>
          <p:cNvSpPr txBox="1"/>
          <p:nvPr/>
        </p:nvSpPr>
        <p:spPr>
          <a:xfrm>
            <a:off x="9289011" y="1397763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algn="ctr" defTabSz="1219113">
              <a:buClr>
                <a:srgbClr val="000000"/>
              </a:buClr>
            </a:pPr>
            <a:r>
              <a:rPr lang="es-419" sz="1200" b="1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PSPI</a:t>
            </a:r>
          </a:p>
          <a:p>
            <a:pPr algn="ctr" defTabSz="1219113">
              <a:buClr>
                <a:srgbClr val="000000"/>
              </a:buClr>
            </a:pPr>
            <a:r>
              <a:rPr lang="es-MX" sz="1200" kern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Seguridad y Privacidad de la Información </a:t>
            </a:r>
            <a:endParaRPr lang="es-419" sz="1200" kern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grpSp>
        <p:nvGrpSpPr>
          <p:cNvPr id="74" name="Google Shape;2265;p38">
            <a:extLst>
              <a:ext uri="{FF2B5EF4-FFF2-40B4-BE49-F238E27FC236}">
                <a16:creationId xmlns:a16="http://schemas.microsoft.com/office/drawing/2014/main" id="{4F8ECEC0-4845-6FE4-F4F9-DDAB497164B3}"/>
              </a:ext>
            </a:extLst>
          </p:cNvPr>
          <p:cNvGrpSpPr/>
          <p:nvPr/>
        </p:nvGrpSpPr>
        <p:grpSpPr>
          <a:xfrm>
            <a:off x="4013406" y="2918963"/>
            <a:ext cx="534165" cy="534082"/>
            <a:chOff x="2685825" y="840375"/>
            <a:chExt cx="481900" cy="481825"/>
          </a:xfrm>
        </p:grpSpPr>
        <p:sp>
          <p:nvSpPr>
            <p:cNvPr id="75" name="Google Shape;2266;p38">
              <a:extLst>
                <a:ext uri="{FF2B5EF4-FFF2-40B4-BE49-F238E27FC236}">
                  <a16:creationId xmlns:a16="http://schemas.microsoft.com/office/drawing/2014/main" id="{1CEC46A9-8E51-D075-DF7D-C2FC0FA8615E}"/>
                </a:ext>
              </a:extLst>
            </p:cNvPr>
            <p:cNvSpPr/>
            <p:nvPr/>
          </p:nvSpPr>
          <p:spPr>
            <a:xfrm>
              <a:off x="2685825" y="840375"/>
              <a:ext cx="481900" cy="481825"/>
            </a:xfrm>
            <a:custGeom>
              <a:avLst/>
              <a:gdLst/>
              <a:ahLst/>
              <a:cxnLst/>
              <a:rect l="l" t="t" r="r" b="b"/>
              <a:pathLst>
                <a:path w="19276" h="19273" extrusionOk="0">
                  <a:moveTo>
                    <a:pt x="9600" y="4592"/>
                  </a:moveTo>
                  <a:cubicBezTo>
                    <a:pt x="12403" y="4592"/>
                    <a:pt x="14683" y="6872"/>
                    <a:pt x="14683" y="9675"/>
                  </a:cubicBezTo>
                  <a:cubicBezTo>
                    <a:pt x="14683" y="12476"/>
                    <a:pt x="12403" y="14755"/>
                    <a:pt x="9600" y="14755"/>
                  </a:cubicBezTo>
                  <a:cubicBezTo>
                    <a:pt x="6799" y="14755"/>
                    <a:pt x="4520" y="12476"/>
                    <a:pt x="4520" y="9675"/>
                  </a:cubicBezTo>
                  <a:cubicBezTo>
                    <a:pt x="4520" y="6872"/>
                    <a:pt x="6799" y="4592"/>
                    <a:pt x="9600" y="4592"/>
                  </a:cubicBezTo>
                  <a:close/>
                  <a:moveTo>
                    <a:pt x="8471" y="0"/>
                  </a:moveTo>
                  <a:cubicBezTo>
                    <a:pt x="8212" y="0"/>
                    <a:pt x="7986" y="175"/>
                    <a:pt x="7923" y="428"/>
                  </a:cubicBezTo>
                  <a:lnTo>
                    <a:pt x="7691" y="1427"/>
                  </a:lnTo>
                  <a:cubicBezTo>
                    <a:pt x="6778" y="1635"/>
                    <a:pt x="5908" y="1993"/>
                    <a:pt x="5116" y="2490"/>
                  </a:cubicBezTo>
                  <a:lnTo>
                    <a:pt x="4300" y="2002"/>
                  </a:lnTo>
                  <a:cubicBezTo>
                    <a:pt x="4210" y="1949"/>
                    <a:pt x="4110" y="1922"/>
                    <a:pt x="4010" y="1922"/>
                  </a:cubicBezTo>
                  <a:cubicBezTo>
                    <a:pt x="3864" y="1922"/>
                    <a:pt x="3719" y="1978"/>
                    <a:pt x="3611" y="2087"/>
                  </a:cubicBezTo>
                  <a:lnTo>
                    <a:pt x="2015" y="3683"/>
                  </a:lnTo>
                  <a:cubicBezTo>
                    <a:pt x="1831" y="3866"/>
                    <a:pt x="1798" y="4153"/>
                    <a:pt x="1930" y="4372"/>
                  </a:cubicBezTo>
                  <a:lnTo>
                    <a:pt x="2418" y="5188"/>
                  </a:lnTo>
                  <a:cubicBezTo>
                    <a:pt x="1921" y="5980"/>
                    <a:pt x="1563" y="6851"/>
                    <a:pt x="1355" y="7766"/>
                  </a:cubicBezTo>
                  <a:lnTo>
                    <a:pt x="431" y="7995"/>
                  </a:lnTo>
                  <a:cubicBezTo>
                    <a:pt x="178" y="8058"/>
                    <a:pt x="0" y="8284"/>
                    <a:pt x="3" y="8546"/>
                  </a:cubicBezTo>
                  <a:lnTo>
                    <a:pt x="3" y="10804"/>
                  </a:lnTo>
                  <a:cubicBezTo>
                    <a:pt x="0" y="11060"/>
                    <a:pt x="178" y="11286"/>
                    <a:pt x="428" y="11349"/>
                  </a:cubicBezTo>
                  <a:lnTo>
                    <a:pt x="1352" y="11581"/>
                  </a:lnTo>
                  <a:cubicBezTo>
                    <a:pt x="1560" y="12494"/>
                    <a:pt x="1921" y="13364"/>
                    <a:pt x="2418" y="14159"/>
                  </a:cubicBezTo>
                  <a:lnTo>
                    <a:pt x="1927" y="14972"/>
                  </a:lnTo>
                  <a:cubicBezTo>
                    <a:pt x="1795" y="15195"/>
                    <a:pt x="1831" y="15478"/>
                    <a:pt x="2012" y="15662"/>
                  </a:cubicBezTo>
                  <a:lnTo>
                    <a:pt x="3611" y="17261"/>
                  </a:lnTo>
                  <a:cubicBezTo>
                    <a:pt x="3720" y="17368"/>
                    <a:pt x="3864" y="17424"/>
                    <a:pt x="4011" y="17424"/>
                  </a:cubicBezTo>
                  <a:cubicBezTo>
                    <a:pt x="4110" y="17424"/>
                    <a:pt x="4210" y="17398"/>
                    <a:pt x="4300" y="17345"/>
                  </a:cubicBezTo>
                  <a:lnTo>
                    <a:pt x="5113" y="16854"/>
                  </a:lnTo>
                  <a:cubicBezTo>
                    <a:pt x="5908" y="17351"/>
                    <a:pt x="6778" y="17712"/>
                    <a:pt x="7691" y="17920"/>
                  </a:cubicBezTo>
                  <a:lnTo>
                    <a:pt x="7923" y="18844"/>
                  </a:lnTo>
                  <a:cubicBezTo>
                    <a:pt x="7983" y="19094"/>
                    <a:pt x="8212" y="19272"/>
                    <a:pt x="8471" y="19272"/>
                  </a:cubicBezTo>
                  <a:lnTo>
                    <a:pt x="10729" y="19272"/>
                  </a:lnTo>
                  <a:cubicBezTo>
                    <a:pt x="10988" y="19272"/>
                    <a:pt x="11214" y="19097"/>
                    <a:pt x="11277" y="18844"/>
                  </a:cubicBezTo>
                  <a:lnTo>
                    <a:pt x="11509" y="17920"/>
                  </a:lnTo>
                  <a:cubicBezTo>
                    <a:pt x="12421" y="17712"/>
                    <a:pt x="13292" y="17354"/>
                    <a:pt x="14084" y="16857"/>
                  </a:cubicBezTo>
                  <a:lnTo>
                    <a:pt x="14900" y="17345"/>
                  </a:lnTo>
                  <a:cubicBezTo>
                    <a:pt x="14989" y="17399"/>
                    <a:pt x="15090" y="17425"/>
                    <a:pt x="15190" y="17425"/>
                  </a:cubicBezTo>
                  <a:cubicBezTo>
                    <a:pt x="15336" y="17425"/>
                    <a:pt x="15480" y="17369"/>
                    <a:pt x="15589" y="17261"/>
                  </a:cubicBezTo>
                  <a:lnTo>
                    <a:pt x="17185" y="15665"/>
                  </a:lnTo>
                  <a:cubicBezTo>
                    <a:pt x="17369" y="15481"/>
                    <a:pt x="17402" y="15195"/>
                    <a:pt x="17270" y="14975"/>
                  </a:cubicBezTo>
                  <a:lnTo>
                    <a:pt x="16782" y="14159"/>
                  </a:lnTo>
                  <a:cubicBezTo>
                    <a:pt x="17279" y="13367"/>
                    <a:pt x="17637" y="12497"/>
                    <a:pt x="17845" y="11584"/>
                  </a:cubicBezTo>
                  <a:lnTo>
                    <a:pt x="18844" y="11352"/>
                  </a:lnTo>
                  <a:cubicBezTo>
                    <a:pt x="19097" y="11289"/>
                    <a:pt x="19275" y="11063"/>
                    <a:pt x="19275" y="10804"/>
                  </a:cubicBezTo>
                  <a:lnTo>
                    <a:pt x="19275" y="8546"/>
                  </a:lnTo>
                  <a:cubicBezTo>
                    <a:pt x="19275" y="8287"/>
                    <a:pt x="19097" y="8061"/>
                    <a:pt x="18847" y="7998"/>
                  </a:cubicBezTo>
                  <a:lnTo>
                    <a:pt x="17848" y="7766"/>
                  </a:lnTo>
                  <a:cubicBezTo>
                    <a:pt x="17640" y="6854"/>
                    <a:pt x="17279" y="5983"/>
                    <a:pt x="16782" y="5188"/>
                  </a:cubicBezTo>
                  <a:lnTo>
                    <a:pt x="17273" y="4375"/>
                  </a:lnTo>
                  <a:cubicBezTo>
                    <a:pt x="17405" y="4153"/>
                    <a:pt x="17369" y="3869"/>
                    <a:pt x="17188" y="3686"/>
                  </a:cubicBezTo>
                  <a:lnTo>
                    <a:pt x="15589" y="2090"/>
                  </a:lnTo>
                  <a:cubicBezTo>
                    <a:pt x="15480" y="1980"/>
                    <a:pt x="15335" y="1923"/>
                    <a:pt x="15188" y="1923"/>
                  </a:cubicBezTo>
                  <a:cubicBezTo>
                    <a:pt x="15089" y="1923"/>
                    <a:pt x="14989" y="1949"/>
                    <a:pt x="14900" y="2002"/>
                  </a:cubicBezTo>
                  <a:lnTo>
                    <a:pt x="14087" y="2493"/>
                  </a:lnTo>
                  <a:cubicBezTo>
                    <a:pt x="13292" y="1996"/>
                    <a:pt x="12421" y="1635"/>
                    <a:pt x="11509" y="1427"/>
                  </a:cubicBezTo>
                  <a:lnTo>
                    <a:pt x="11277" y="428"/>
                  </a:lnTo>
                  <a:cubicBezTo>
                    <a:pt x="11217" y="178"/>
                    <a:pt x="10988" y="0"/>
                    <a:pt x="107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2267;p38">
              <a:extLst>
                <a:ext uri="{FF2B5EF4-FFF2-40B4-BE49-F238E27FC236}">
                  <a16:creationId xmlns:a16="http://schemas.microsoft.com/office/drawing/2014/main" id="{0F06E55C-8742-DDC2-1CB6-D68CEAE6C4B2}"/>
                </a:ext>
              </a:extLst>
            </p:cNvPr>
            <p:cNvSpPr/>
            <p:nvPr/>
          </p:nvSpPr>
          <p:spPr>
            <a:xfrm>
              <a:off x="2819200" y="98340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5" y="1129"/>
                  </a:moveTo>
                  <a:cubicBezTo>
                    <a:pt x="4629" y="1129"/>
                    <a:pt x="4996" y="1199"/>
                    <a:pt x="5346" y="1343"/>
                  </a:cubicBezTo>
                  <a:cubicBezTo>
                    <a:pt x="6400" y="1780"/>
                    <a:pt x="7089" y="2810"/>
                    <a:pt x="7089" y="3954"/>
                  </a:cubicBezTo>
                  <a:cubicBezTo>
                    <a:pt x="7086" y="5511"/>
                    <a:pt x="5825" y="6773"/>
                    <a:pt x="4265" y="6776"/>
                  </a:cubicBezTo>
                  <a:cubicBezTo>
                    <a:pt x="3124" y="6776"/>
                    <a:pt x="2094" y="6089"/>
                    <a:pt x="1657" y="5032"/>
                  </a:cubicBezTo>
                  <a:cubicBezTo>
                    <a:pt x="1221" y="3978"/>
                    <a:pt x="1461" y="2765"/>
                    <a:pt x="2268" y="1958"/>
                  </a:cubicBezTo>
                  <a:cubicBezTo>
                    <a:pt x="2808" y="1416"/>
                    <a:pt x="3530" y="1129"/>
                    <a:pt x="4265" y="1129"/>
                  </a:cubicBezTo>
                  <a:close/>
                  <a:moveTo>
                    <a:pt x="4265" y="0"/>
                  </a:moveTo>
                  <a:cubicBezTo>
                    <a:pt x="2666" y="0"/>
                    <a:pt x="1227" y="964"/>
                    <a:pt x="612" y="2440"/>
                  </a:cubicBezTo>
                  <a:cubicBezTo>
                    <a:pt x="1" y="3918"/>
                    <a:pt x="341" y="5616"/>
                    <a:pt x="1470" y="6749"/>
                  </a:cubicBezTo>
                  <a:cubicBezTo>
                    <a:pt x="2226" y="7504"/>
                    <a:pt x="3237" y="7905"/>
                    <a:pt x="4265" y="7905"/>
                  </a:cubicBezTo>
                  <a:cubicBezTo>
                    <a:pt x="4774" y="7905"/>
                    <a:pt x="5288" y="7806"/>
                    <a:pt x="5777" y="7604"/>
                  </a:cubicBezTo>
                  <a:cubicBezTo>
                    <a:pt x="7255" y="6993"/>
                    <a:pt x="8219" y="5550"/>
                    <a:pt x="8219" y="3954"/>
                  </a:cubicBezTo>
                  <a:cubicBezTo>
                    <a:pt x="8216" y="1771"/>
                    <a:pt x="6448" y="3"/>
                    <a:pt x="42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2268;p38">
            <a:extLst>
              <a:ext uri="{FF2B5EF4-FFF2-40B4-BE49-F238E27FC236}">
                <a16:creationId xmlns:a16="http://schemas.microsoft.com/office/drawing/2014/main" id="{07E85102-7BCE-ADB2-4F0E-24D1BBFFF544}"/>
              </a:ext>
            </a:extLst>
          </p:cNvPr>
          <p:cNvGrpSpPr/>
          <p:nvPr/>
        </p:nvGrpSpPr>
        <p:grpSpPr>
          <a:xfrm>
            <a:off x="6359745" y="2932414"/>
            <a:ext cx="540677" cy="534137"/>
            <a:chOff x="3858100" y="1435075"/>
            <a:chExt cx="487775" cy="481875"/>
          </a:xfrm>
        </p:grpSpPr>
        <p:sp>
          <p:nvSpPr>
            <p:cNvPr id="78" name="Google Shape;2269;p38">
              <a:extLst>
                <a:ext uri="{FF2B5EF4-FFF2-40B4-BE49-F238E27FC236}">
                  <a16:creationId xmlns:a16="http://schemas.microsoft.com/office/drawing/2014/main" id="{87F980BC-19BE-D10B-A0CD-9AA0C8F62E4A}"/>
                </a:ext>
              </a:extLst>
            </p:cNvPr>
            <p:cNvSpPr/>
            <p:nvPr/>
          </p:nvSpPr>
          <p:spPr>
            <a:xfrm>
              <a:off x="3858100" y="1868750"/>
              <a:ext cx="55575" cy="48200"/>
            </a:xfrm>
            <a:custGeom>
              <a:avLst/>
              <a:gdLst/>
              <a:ahLst/>
              <a:cxnLst/>
              <a:rect l="l" t="t" r="r" b="b"/>
              <a:pathLst>
                <a:path w="2223" h="1928" extrusionOk="0">
                  <a:moveTo>
                    <a:pt x="1600" y="0"/>
                  </a:moveTo>
                  <a:cubicBezTo>
                    <a:pt x="1460" y="0"/>
                    <a:pt x="1319" y="53"/>
                    <a:pt x="1211" y="158"/>
                  </a:cubicBezTo>
                  <a:lnTo>
                    <a:pt x="413" y="959"/>
                  </a:lnTo>
                  <a:cubicBezTo>
                    <a:pt x="0" y="1369"/>
                    <a:pt x="388" y="1927"/>
                    <a:pt x="825" y="1927"/>
                  </a:cubicBezTo>
                  <a:cubicBezTo>
                    <a:pt x="956" y="1927"/>
                    <a:pt x="1091" y="1877"/>
                    <a:pt x="1211" y="1757"/>
                  </a:cubicBezTo>
                  <a:lnTo>
                    <a:pt x="2009" y="959"/>
                  </a:lnTo>
                  <a:cubicBezTo>
                    <a:pt x="2222" y="736"/>
                    <a:pt x="2219" y="384"/>
                    <a:pt x="2000" y="167"/>
                  </a:cubicBezTo>
                  <a:cubicBezTo>
                    <a:pt x="1890" y="56"/>
                    <a:pt x="1745" y="0"/>
                    <a:pt x="16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2270;p38">
              <a:extLst>
                <a:ext uri="{FF2B5EF4-FFF2-40B4-BE49-F238E27FC236}">
                  <a16:creationId xmlns:a16="http://schemas.microsoft.com/office/drawing/2014/main" id="{7B26C24A-26B6-0422-D799-893377391174}"/>
                </a:ext>
              </a:extLst>
            </p:cNvPr>
            <p:cNvSpPr/>
            <p:nvPr/>
          </p:nvSpPr>
          <p:spPr>
            <a:xfrm>
              <a:off x="3917950" y="1808500"/>
              <a:ext cx="60350" cy="48525"/>
            </a:xfrm>
            <a:custGeom>
              <a:avLst/>
              <a:gdLst/>
              <a:ahLst/>
              <a:cxnLst/>
              <a:rect l="l" t="t" r="r" b="b"/>
              <a:pathLst>
                <a:path w="2414" h="1941" extrusionOk="0">
                  <a:moveTo>
                    <a:pt x="1601" y="1"/>
                  </a:moveTo>
                  <a:cubicBezTo>
                    <a:pt x="1470" y="1"/>
                    <a:pt x="1333" y="52"/>
                    <a:pt x="1211" y="174"/>
                  </a:cubicBezTo>
                  <a:lnTo>
                    <a:pt x="413" y="972"/>
                  </a:lnTo>
                  <a:cubicBezTo>
                    <a:pt x="1" y="1384"/>
                    <a:pt x="388" y="1941"/>
                    <a:pt x="824" y="1941"/>
                  </a:cubicBezTo>
                  <a:cubicBezTo>
                    <a:pt x="955" y="1941"/>
                    <a:pt x="1091" y="1890"/>
                    <a:pt x="1211" y="1770"/>
                  </a:cubicBezTo>
                  <a:lnTo>
                    <a:pt x="2009" y="972"/>
                  </a:lnTo>
                  <a:cubicBezTo>
                    <a:pt x="2414" y="569"/>
                    <a:pt x="2037" y="1"/>
                    <a:pt x="1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2271;p38">
              <a:extLst>
                <a:ext uri="{FF2B5EF4-FFF2-40B4-BE49-F238E27FC236}">
                  <a16:creationId xmlns:a16="http://schemas.microsoft.com/office/drawing/2014/main" id="{37A5E52A-A863-7710-1056-2C9BC6ABFB04}"/>
                </a:ext>
              </a:extLst>
            </p:cNvPr>
            <p:cNvSpPr/>
            <p:nvPr/>
          </p:nvSpPr>
          <p:spPr>
            <a:xfrm>
              <a:off x="3876450" y="1435075"/>
              <a:ext cx="450375" cy="251250"/>
            </a:xfrm>
            <a:custGeom>
              <a:avLst/>
              <a:gdLst/>
              <a:ahLst/>
              <a:cxnLst/>
              <a:rect l="l" t="t" r="r" b="b"/>
              <a:pathLst>
                <a:path w="18015" h="10050" extrusionOk="0">
                  <a:moveTo>
                    <a:pt x="18014" y="1"/>
                  </a:moveTo>
                  <a:lnTo>
                    <a:pt x="561" y="4762"/>
                  </a:lnTo>
                  <a:cubicBezTo>
                    <a:pt x="121" y="4882"/>
                    <a:pt x="1" y="5448"/>
                    <a:pt x="350" y="5740"/>
                  </a:cubicBezTo>
                  <a:lnTo>
                    <a:pt x="5584" y="10049"/>
                  </a:lnTo>
                  <a:lnTo>
                    <a:pt x="180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2272;p38">
              <a:extLst>
                <a:ext uri="{FF2B5EF4-FFF2-40B4-BE49-F238E27FC236}">
                  <a16:creationId xmlns:a16="http://schemas.microsoft.com/office/drawing/2014/main" id="{9ED6CC5F-38B4-541D-4D38-5270071289A9}"/>
                </a:ext>
              </a:extLst>
            </p:cNvPr>
            <p:cNvSpPr/>
            <p:nvPr/>
          </p:nvSpPr>
          <p:spPr>
            <a:xfrm>
              <a:off x="4094925" y="1456025"/>
              <a:ext cx="250950" cy="445250"/>
            </a:xfrm>
            <a:custGeom>
              <a:avLst/>
              <a:gdLst/>
              <a:ahLst/>
              <a:cxnLst/>
              <a:rect l="l" t="t" r="r" b="b"/>
              <a:pathLst>
                <a:path w="10038" h="17810" extrusionOk="0">
                  <a:moveTo>
                    <a:pt x="10037" y="0"/>
                  </a:moveTo>
                  <a:cubicBezTo>
                    <a:pt x="9890" y="120"/>
                    <a:pt x="118" y="12226"/>
                    <a:pt x="1" y="12370"/>
                  </a:cubicBezTo>
                  <a:lnTo>
                    <a:pt x="4313" y="17604"/>
                  </a:lnTo>
                  <a:cubicBezTo>
                    <a:pt x="4428" y="17744"/>
                    <a:pt x="4587" y="17809"/>
                    <a:pt x="4745" y="17809"/>
                  </a:cubicBezTo>
                  <a:cubicBezTo>
                    <a:pt x="4985" y="17809"/>
                    <a:pt x="5222" y="17659"/>
                    <a:pt x="5294" y="17390"/>
                  </a:cubicBezTo>
                  <a:lnTo>
                    <a:pt x="100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2273;p38">
              <a:extLst>
                <a:ext uri="{FF2B5EF4-FFF2-40B4-BE49-F238E27FC236}">
                  <a16:creationId xmlns:a16="http://schemas.microsoft.com/office/drawing/2014/main" id="{24A52C5B-FD65-0884-7641-2BBCD6B3274F}"/>
                </a:ext>
              </a:extLst>
            </p:cNvPr>
            <p:cNvSpPr/>
            <p:nvPr/>
          </p:nvSpPr>
          <p:spPr>
            <a:xfrm>
              <a:off x="3993575" y="1542825"/>
              <a:ext cx="245025" cy="242525"/>
            </a:xfrm>
            <a:custGeom>
              <a:avLst/>
              <a:gdLst/>
              <a:ahLst/>
              <a:cxnLst/>
              <a:rect l="l" t="t" r="r" b="b"/>
              <a:pathLst>
                <a:path w="9801" h="9701" extrusionOk="0">
                  <a:moveTo>
                    <a:pt x="9800" y="0"/>
                  </a:moveTo>
                  <a:lnTo>
                    <a:pt x="646" y="7399"/>
                  </a:lnTo>
                  <a:lnTo>
                    <a:pt x="125" y="8955"/>
                  </a:lnTo>
                  <a:cubicBezTo>
                    <a:pt x="1" y="9338"/>
                    <a:pt x="298" y="9700"/>
                    <a:pt x="659" y="9700"/>
                  </a:cubicBezTo>
                  <a:cubicBezTo>
                    <a:pt x="719" y="9700"/>
                    <a:pt x="780" y="9690"/>
                    <a:pt x="842" y="9669"/>
                  </a:cubicBezTo>
                  <a:lnTo>
                    <a:pt x="2398" y="9151"/>
                  </a:lnTo>
                  <a:lnTo>
                    <a:pt x="98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3" name="Google Shape;2274;p38">
            <a:extLst>
              <a:ext uri="{FF2B5EF4-FFF2-40B4-BE49-F238E27FC236}">
                <a16:creationId xmlns:a16="http://schemas.microsoft.com/office/drawing/2014/main" id="{BF5ACB8C-C3C0-D803-CAF5-729FB1F381F0}"/>
              </a:ext>
            </a:extLst>
          </p:cNvPr>
          <p:cNvGrpSpPr/>
          <p:nvPr/>
        </p:nvGrpSpPr>
        <p:grpSpPr>
          <a:xfrm>
            <a:off x="8803678" y="2932427"/>
            <a:ext cx="539319" cy="534109"/>
            <a:chOff x="5049725" y="1435050"/>
            <a:chExt cx="486550" cy="481850"/>
          </a:xfrm>
        </p:grpSpPr>
        <p:sp>
          <p:nvSpPr>
            <p:cNvPr id="84" name="Google Shape;2275;p38">
              <a:extLst>
                <a:ext uri="{FF2B5EF4-FFF2-40B4-BE49-F238E27FC236}">
                  <a16:creationId xmlns:a16="http://schemas.microsoft.com/office/drawing/2014/main" id="{1479A02E-4869-03D4-FD5A-361D640D755C}"/>
                </a:ext>
              </a:extLst>
            </p:cNvPr>
            <p:cNvSpPr/>
            <p:nvPr/>
          </p:nvSpPr>
          <p:spPr>
            <a:xfrm>
              <a:off x="5136300" y="1519775"/>
              <a:ext cx="310550" cy="310550"/>
            </a:xfrm>
            <a:custGeom>
              <a:avLst/>
              <a:gdLst/>
              <a:ahLst/>
              <a:cxnLst/>
              <a:rect l="l" t="t" r="r" b="b"/>
              <a:pathLst>
                <a:path w="12422" h="12422" extrusionOk="0">
                  <a:moveTo>
                    <a:pt x="6209" y="1"/>
                  </a:moveTo>
                  <a:cubicBezTo>
                    <a:pt x="2786" y="1"/>
                    <a:pt x="0" y="2786"/>
                    <a:pt x="0" y="6213"/>
                  </a:cubicBezTo>
                  <a:cubicBezTo>
                    <a:pt x="0" y="9637"/>
                    <a:pt x="2786" y="12422"/>
                    <a:pt x="6209" y="12422"/>
                  </a:cubicBezTo>
                  <a:cubicBezTo>
                    <a:pt x="9636" y="12422"/>
                    <a:pt x="12422" y="9637"/>
                    <a:pt x="12422" y="6213"/>
                  </a:cubicBezTo>
                  <a:cubicBezTo>
                    <a:pt x="12422" y="5219"/>
                    <a:pt x="12160" y="4258"/>
                    <a:pt x="11711" y="3388"/>
                  </a:cubicBezTo>
                  <a:lnTo>
                    <a:pt x="11428" y="3388"/>
                  </a:lnTo>
                  <a:lnTo>
                    <a:pt x="10780" y="4036"/>
                  </a:lnTo>
                  <a:cubicBezTo>
                    <a:pt x="11112" y="4713"/>
                    <a:pt x="11286" y="5457"/>
                    <a:pt x="11292" y="6213"/>
                  </a:cubicBezTo>
                  <a:cubicBezTo>
                    <a:pt x="11292" y="9013"/>
                    <a:pt x="9010" y="11293"/>
                    <a:pt x="6209" y="11293"/>
                  </a:cubicBezTo>
                  <a:cubicBezTo>
                    <a:pt x="3409" y="11293"/>
                    <a:pt x="1129" y="9013"/>
                    <a:pt x="1129" y="6213"/>
                  </a:cubicBezTo>
                  <a:cubicBezTo>
                    <a:pt x="1129" y="3409"/>
                    <a:pt x="3409" y="1130"/>
                    <a:pt x="6209" y="1130"/>
                  </a:cubicBezTo>
                  <a:cubicBezTo>
                    <a:pt x="6965" y="1133"/>
                    <a:pt x="7709" y="1307"/>
                    <a:pt x="8387" y="1639"/>
                  </a:cubicBezTo>
                  <a:lnTo>
                    <a:pt x="9034" y="994"/>
                  </a:lnTo>
                  <a:lnTo>
                    <a:pt x="9034" y="708"/>
                  </a:lnTo>
                  <a:cubicBezTo>
                    <a:pt x="8164" y="260"/>
                    <a:pt x="7203" y="1"/>
                    <a:pt x="62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2276;p38">
              <a:extLst>
                <a:ext uri="{FF2B5EF4-FFF2-40B4-BE49-F238E27FC236}">
                  <a16:creationId xmlns:a16="http://schemas.microsoft.com/office/drawing/2014/main" id="{301C652D-C151-CB7B-FBC3-4FBD897E4B2C}"/>
                </a:ext>
              </a:extLst>
            </p:cNvPr>
            <p:cNvSpPr/>
            <p:nvPr/>
          </p:nvSpPr>
          <p:spPr>
            <a:xfrm>
              <a:off x="5184925" y="157625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4" y="0"/>
                  </a:moveTo>
                  <a:cubicBezTo>
                    <a:pt x="2665" y="0"/>
                    <a:pt x="1226" y="964"/>
                    <a:pt x="612" y="2439"/>
                  </a:cubicBezTo>
                  <a:cubicBezTo>
                    <a:pt x="0" y="3918"/>
                    <a:pt x="341" y="5616"/>
                    <a:pt x="1470" y="6748"/>
                  </a:cubicBezTo>
                  <a:cubicBezTo>
                    <a:pt x="2225" y="7503"/>
                    <a:pt x="3236" y="7904"/>
                    <a:pt x="4264" y="7904"/>
                  </a:cubicBezTo>
                  <a:cubicBezTo>
                    <a:pt x="4774" y="7904"/>
                    <a:pt x="5287" y="7806"/>
                    <a:pt x="5776" y="7603"/>
                  </a:cubicBezTo>
                  <a:cubicBezTo>
                    <a:pt x="7255" y="6992"/>
                    <a:pt x="8218" y="5550"/>
                    <a:pt x="8218" y="3954"/>
                  </a:cubicBezTo>
                  <a:cubicBezTo>
                    <a:pt x="8212" y="3502"/>
                    <a:pt x="8131" y="3059"/>
                    <a:pt x="7974" y="2638"/>
                  </a:cubicBezTo>
                  <a:lnTo>
                    <a:pt x="7050" y="3565"/>
                  </a:lnTo>
                  <a:cubicBezTo>
                    <a:pt x="7071" y="3692"/>
                    <a:pt x="7083" y="3821"/>
                    <a:pt x="7089" y="3954"/>
                  </a:cubicBezTo>
                  <a:cubicBezTo>
                    <a:pt x="7089" y="5095"/>
                    <a:pt x="6399" y="6125"/>
                    <a:pt x="5345" y="6562"/>
                  </a:cubicBezTo>
                  <a:cubicBezTo>
                    <a:pt x="4996" y="6706"/>
                    <a:pt x="4629" y="6776"/>
                    <a:pt x="4265" y="6776"/>
                  </a:cubicBezTo>
                  <a:cubicBezTo>
                    <a:pt x="3530" y="6776"/>
                    <a:pt x="2808" y="6489"/>
                    <a:pt x="2268" y="5947"/>
                  </a:cubicBezTo>
                  <a:cubicBezTo>
                    <a:pt x="1461" y="5140"/>
                    <a:pt x="1220" y="3927"/>
                    <a:pt x="1657" y="2873"/>
                  </a:cubicBezTo>
                  <a:cubicBezTo>
                    <a:pt x="2093" y="1816"/>
                    <a:pt x="3123" y="1129"/>
                    <a:pt x="4264" y="1129"/>
                  </a:cubicBezTo>
                  <a:cubicBezTo>
                    <a:pt x="4394" y="1132"/>
                    <a:pt x="4523" y="1144"/>
                    <a:pt x="4653" y="1168"/>
                  </a:cubicBezTo>
                  <a:lnTo>
                    <a:pt x="5580" y="241"/>
                  </a:lnTo>
                  <a:cubicBezTo>
                    <a:pt x="5159" y="84"/>
                    <a:pt x="4713" y="3"/>
                    <a:pt x="42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2277;p38">
              <a:extLst>
                <a:ext uri="{FF2B5EF4-FFF2-40B4-BE49-F238E27FC236}">
                  <a16:creationId xmlns:a16="http://schemas.microsoft.com/office/drawing/2014/main" id="{222165FC-38B9-9A9A-1E66-4BBA537BF5DB}"/>
                </a:ext>
              </a:extLst>
            </p:cNvPr>
            <p:cNvSpPr/>
            <p:nvPr/>
          </p:nvSpPr>
          <p:spPr>
            <a:xfrm>
              <a:off x="5049725" y="1435075"/>
              <a:ext cx="481825" cy="481825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672" y="1"/>
                  </a:moveTo>
                  <a:cubicBezTo>
                    <a:pt x="4379" y="1"/>
                    <a:pt x="0" y="4307"/>
                    <a:pt x="0" y="9601"/>
                  </a:cubicBezTo>
                  <a:cubicBezTo>
                    <a:pt x="0" y="14892"/>
                    <a:pt x="4379" y="19273"/>
                    <a:pt x="9672" y="19273"/>
                  </a:cubicBezTo>
                  <a:cubicBezTo>
                    <a:pt x="14966" y="19273"/>
                    <a:pt x="19272" y="14892"/>
                    <a:pt x="19272" y="9601"/>
                  </a:cubicBezTo>
                  <a:cubicBezTo>
                    <a:pt x="19269" y="8204"/>
                    <a:pt x="18962" y="6821"/>
                    <a:pt x="18369" y="5557"/>
                  </a:cubicBezTo>
                  <a:lnTo>
                    <a:pt x="17646" y="6279"/>
                  </a:lnTo>
                  <a:cubicBezTo>
                    <a:pt x="17327" y="6599"/>
                    <a:pt x="16896" y="6776"/>
                    <a:pt x="16448" y="6776"/>
                  </a:cubicBezTo>
                  <a:lnTo>
                    <a:pt x="16430" y="6776"/>
                  </a:lnTo>
                  <a:cubicBezTo>
                    <a:pt x="16809" y="7671"/>
                    <a:pt x="17008" y="8628"/>
                    <a:pt x="17014" y="9601"/>
                  </a:cubicBezTo>
                  <a:cubicBezTo>
                    <a:pt x="17014" y="13648"/>
                    <a:pt x="13720" y="16939"/>
                    <a:pt x="9672" y="16939"/>
                  </a:cubicBezTo>
                  <a:cubicBezTo>
                    <a:pt x="5625" y="16939"/>
                    <a:pt x="2334" y="13648"/>
                    <a:pt x="2334" y="9601"/>
                  </a:cubicBezTo>
                  <a:cubicBezTo>
                    <a:pt x="2334" y="5554"/>
                    <a:pt x="5625" y="2259"/>
                    <a:pt x="9672" y="2259"/>
                  </a:cubicBezTo>
                  <a:cubicBezTo>
                    <a:pt x="10642" y="2265"/>
                    <a:pt x="11603" y="2464"/>
                    <a:pt x="12497" y="2844"/>
                  </a:cubicBezTo>
                  <a:lnTo>
                    <a:pt x="12497" y="2825"/>
                  </a:lnTo>
                  <a:cubicBezTo>
                    <a:pt x="12494" y="2374"/>
                    <a:pt x="12672" y="1943"/>
                    <a:pt x="12991" y="1627"/>
                  </a:cubicBezTo>
                  <a:lnTo>
                    <a:pt x="13713" y="904"/>
                  </a:lnTo>
                  <a:cubicBezTo>
                    <a:pt x="12449" y="311"/>
                    <a:pt x="11070" y="4"/>
                    <a:pt x="9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2278;p38">
              <a:extLst>
                <a:ext uri="{FF2B5EF4-FFF2-40B4-BE49-F238E27FC236}">
                  <a16:creationId xmlns:a16="http://schemas.microsoft.com/office/drawing/2014/main" id="{C6656E7E-E6FF-A26D-EDD5-BF1FA2B0302B}"/>
                </a:ext>
              </a:extLst>
            </p:cNvPr>
            <p:cNvSpPr/>
            <p:nvPr/>
          </p:nvSpPr>
          <p:spPr>
            <a:xfrm>
              <a:off x="5245825" y="1435050"/>
              <a:ext cx="290450" cy="282350"/>
            </a:xfrm>
            <a:custGeom>
              <a:avLst/>
              <a:gdLst/>
              <a:ahLst/>
              <a:cxnLst/>
              <a:rect l="l" t="t" r="r" b="b"/>
              <a:pathLst>
                <a:path w="11618" h="11294" extrusionOk="0">
                  <a:moveTo>
                    <a:pt x="8601" y="1"/>
                  </a:moveTo>
                  <a:cubicBezTo>
                    <a:pt x="8461" y="1"/>
                    <a:pt x="8319" y="52"/>
                    <a:pt x="8203" y="168"/>
                  </a:cubicBezTo>
                  <a:lnTo>
                    <a:pt x="5945" y="2426"/>
                  </a:lnTo>
                  <a:cubicBezTo>
                    <a:pt x="5839" y="2531"/>
                    <a:pt x="5779" y="2676"/>
                    <a:pt x="5782" y="2826"/>
                  </a:cubicBezTo>
                  <a:lnTo>
                    <a:pt x="5782" y="4850"/>
                  </a:lnTo>
                  <a:lnTo>
                    <a:pt x="2554" y="8075"/>
                  </a:lnTo>
                  <a:cubicBezTo>
                    <a:pt x="2328" y="7967"/>
                    <a:pt x="2081" y="7906"/>
                    <a:pt x="1828" y="7906"/>
                  </a:cubicBezTo>
                  <a:cubicBezTo>
                    <a:pt x="1142" y="7906"/>
                    <a:pt x="525" y="8319"/>
                    <a:pt x="263" y="8951"/>
                  </a:cubicBezTo>
                  <a:cubicBezTo>
                    <a:pt x="1" y="9584"/>
                    <a:pt x="145" y="10312"/>
                    <a:pt x="630" y="10797"/>
                  </a:cubicBezTo>
                  <a:cubicBezTo>
                    <a:pt x="954" y="11122"/>
                    <a:pt x="1388" y="11294"/>
                    <a:pt x="1828" y="11294"/>
                  </a:cubicBezTo>
                  <a:cubicBezTo>
                    <a:pt x="2046" y="11294"/>
                    <a:pt x="2266" y="11251"/>
                    <a:pt x="2476" y="11165"/>
                  </a:cubicBezTo>
                  <a:cubicBezTo>
                    <a:pt x="3108" y="10903"/>
                    <a:pt x="3524" y="10285"/>
                    <a:pt x="3524" y="9602"/>
                  </a:cubicBezTo>
                  <a:cubicBezTo>
                    <a:pt x="3521" y="9349"/>
                    <a:pt x="3463" y="9102"/>
                    <a:pt x="3352" y="8876"/>
                  </a:cubicBezTo>
                  <a:lnTo>
                    <a:pt x="6580" y="5648"/>
                  </a:lnTo>
                  <a:lnTo>
                    <a:pt x="8604" y="5648"/>
                  </a:lnTo>
                  <a:cubicBezTo>
                    <a:pt x="8754" y="5648"/>
                    <a:pt x="8896" y="5588"/>
                    <a:pt x="9004" y="5482"/>
                  </a:cubicBezTo>
                  <a:lnTo>
                    <a:pt x="11263" y="3224"/>
                  </a:lnTo>
                  <a:cubicBezTo>
                    <a:pt x="11618" y="2869"/>
                    <a:pt x="11365" y="2260"/>
                    <a:pt x="10862" y="2260"/>
                  </a:cubicBezTo>
                  <a:lnTo>
                    <a:pt x="9170" y="2260"/>
                  </a:lnTo>
                  <a:lnTo>
                    <a:pt x="9170" y="568"/>
                  </a:lnTo>
                  <a:cubicBezTo>
                    <a:pt x="9170" y="226"/>
                    <a:pt x="8892" y="1"/>
                    <a:pt x="8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8" name="Google Shape;2279;p38">
            <a:extLst>
              <a:ext uri="{FF2B5EF4-FFF2-40B4-BE49-F238E27FC236}">
                <a16:creationId xmlns:a16="http://schemas.microsoft.com/office/drawing/2014/main" id="{A4395D0B-0EF9-528F-954A-55AEE145933B}"/>
              </a:ext>
            </a:extLst>
          </p:cNvPr>
          <p:cNvGrpSpPr/>
          <p:nvPr/>
        </p:nvGrpSpPr>
        <p:grpSpPr>
          <a:xfrm>
            <a:off x="7567819" y="3830747"/>
            <a:ext cx="534248" cy="534082"/>
            <a:chOff x="5642475" y="1435075"/>
            <a:chExt cx="481975" cy="481825"/>
          </a:xfrm>
        </p:grpSpPr>
        <p:sp>
          <p:nvSpPr>
            <p:cNvPr id="89" name="Google Shape;2280;p38">
              <a:extLst>
                <a:ext uri="{FF2B5EF4-FFF2-40B4-BE49-F238E27FC236}">
                  <a16:creationId xmlns:a16="http://schemas.microsoft.com/office/drawing/2014/main" id="{6EFDD42E-7795-8928-F4C7-DFD4D7320E7A}"/>
                </a:ext>
              </a:extLst>
            </p:cNvPr>
            <p:cNvSpPr/>
            <p:nvPr/>
          </p:nvSpPr>
          <p:spPr>
            <a:xfrm>
              <a:off x="5642475" y="1435075"/>
              <a:ext cx="481975" cy="340675"/>
            </a:xfrm>
            <a:custGeom>
              <a:avLst/>
              <a:gdLst/>
              <a:ahLst/>
              <a:cxnLst/>
              <a:rect l="l" t="t" r="r" b="b"/>
              <a:pathLst>
                <a:path w="19279" h="13627" extrusionOk="0">
                  <a:moveTo>
                    <a:pt x="2262" y="2259"/>
                  </a:moveTo>
                  <a:cubicBezTo>
                    <a:pt x="2883" y="2259"/>
                    <a:pt x="3428" y="2765"/>
                    <a:pt x="3428" y="3389"/>
                  </a:cubicBezTo>
                  <a:lnTo>
                    <a:pt x="3428" y="7342"/>
                  </a:lnTo>
                  <a:cubicBezTo>
                    <a:pt x="3428" y="7366"/>
                    <a:pt x="3434" y="7394"/>
                    <a:pt x="3434" y="7418"/>
                  </a:cubicBezTo>
                  <a:lnTo>
                    <a:pt x="1636" y="6246"/>
                  </a:lnTo>
                  <a:cubicBezTo>
                    <a:pt x="1320" y="6035"/>
                    <a:pt x="1130" y="5683"/>
                    <a:pt x="1133" y="5304"/>
                  </a:cubicBezTo>
                  <a:lnTo>
                    <a:pt x="1133" y="3389"/>
                  </a:lnTo>
                  <a:cubicBezTo>
                    <a:pt x="1133" y="2765"/>
                    <a:pt x="1636" y="2259"/>
                    <a:pt x="2262" y="2259"/>
                  </a:cubicBezTo>
                  <a:close/>
                  <a:moveTo>
                    <a:pt x="17017" y="2259"/>
                  </a:moveTo>
                  <a:cubicBezTo>
                    <a:pt x="17641" y="2259"/>
                    <a:pt x="18147" y="2765"/>
                    <a:pt x="18147" y="3389"/>
                  </a:cubicBezTo>
                  <a:lnTo>
                    <a:pt x="18147" y="5307"/>
                  </a:lnTo>
                  <a:cubicBezTo>
                    <a:pt x="18147" y="5683"/>
                    <a:pt x="17957" y="6035"/>
                    <a:pt x="17644" y="6246"/>
                  </a:cubicBezTo>
                  <a:lnTo>
                    <a:pt x="15843" y="7421"/>
                  </a:lnTo>
                  <a:cubicBezTo>
                    <a:pt x="15843" y="7394"/>
                    <a:pt x="15849" y="7369"/>
                    <a:pt x="15849" y="7342"/>
                  </a:cubicBezTo>
                  <a:lnTo>
                    <a:pt x="15849" y="3389"/>
                  </a:lnTo>
                  <a:cubicBezTo>
                    <a:pt x="15849" y="2765"/>
                    <a:pt x="16394" y="2259"/>
                    <a:pt x="17017" y="2259"/>
                  </a:cubicBezTo>
                  <a:close/>
                  <a:moveTo>
                    <a:pt x="9638" y="2284"/>
                  </a:moveTo>
                  <a:cubicBezTo>
                    <a:pt x="9845" y="2284"/>
                    <a:pt x="10051" y="2381"/>
                    <a:pt x="10146" y="2576"/>
                  </a:cubicBezTo>
                  <a:lnTo>
                    <a:pt x="10883" y="4069"/>
                  </a:lnTo>
                  <a:lnTo>
                    <a:pt x="12534" y="4310"/>
                  </a:lnTo>
                  <a:cubicBezTo>
                    <a:pt x="12994" y="4376"/>
                    <a:pt x="13181" y="4945"/>
                    <a:pt x="12847" y="5274"/>
                  </a:cubicBezTo>
                  <a:lnTo>
                    <a:pt x="11651" y="6439"/>
                  </a:lnTo>
                  <a:lnTo>
                    <a:pt x="11934" y="8080"/>
                  </a:lnTo>
                  <a:cubicBezTo>
                    <a:pt x="11996" y="8445"/>
                    <a:pt x="11705" y="8742"/>
                    <a:pt x="11376" y="8742"/>
                  </a:cubicBezTo>
                  <a:cubicBezTo>
                    <a:pt x="11290" y="8742"/>
                    <a:pt x="11201" y="8721"/>
                    <a:pt x="11115" y="8676"/>
                  </a:cubicBezTo>
                  <a:lnTo>
                    <a:pt x="9637" y="7899"/>
                  </a:lnTo>
                  <a:lnTo>
                    <a:pt x="8161" y="8676"/>
                  </a:lnTo>
                  <a:cubicBezTo>
                    <a:pt x="8076" y="8721"/>
                    <a:pt x="7987" y="8742"/>
                    <a:pt x="7900" y="8742"/>
                  </a:cubicBezTo>
                  <a:cubicBezTo>
                    <a:pt x="7571" y="8742"/>
                    <a:pt x="7280" y="8445"/>
                    <a:pt x="7342" y="8080"/>
                  </a:cubicBezTo>
                  <a:lnTo>
                    <a:pt x="7625" y="6439"/>
                  </a:lnTo>
                  <a:lnTo>
                    <a:pt x="6430" y="5271"/>
                  </a:lnTo>
                  <a:cubicBezTo>
                    <a:pt x="6279" y="5120"/>
                    <a:pt x="6222" y="4897"/>
                    <a:pt x="6288" y="4692"/>
                  </a:cubicBezTo>
                  <a:cubicBezTo>
                    <a:pt x="6355" y="4488"/>
                    <a:pt x="6532" y="4340"/>
                    <a:pt x="6743" y="4310"/>
                  </a:cubicBezTo>
                  <a:lnTo>
                    <a:pt x="8393" y="4069"/>
                  </a:lnTo>
                  <a:lnTo>
                    <a:pt x="9131" y="2576"/>
                  </a:lnTo>
                  <a:cubicBezTo>
                    <a:pt x="9226" y="2381"/>
                    <a:pt x="9432" y="2284"/>
                    <a:pt x="9638" y="2284"/>
                  </a:cubicBezTo>
                  <a:close/>
                  <a:moveTo>
                    <a:pt x="3994" y="1"/>
                  </a:moveTo>
                  <a:cubicBezTo>
                    <a:pt x="3681" y="1"/>
                    <a:pt x="3428" y="254"/>
                    <a:pt x="3428" y="567"/>
                  </a:cubicBezTo>
                  <a:lnTo>
                    <a:pt x="3428" y="1443"/>
                  </a:lnTo>
                  <a:cubicBezTo>
                    <a:pt x="3072" y="1242"/>
                    <a:pt x="2669" y="1133"/>
                    <a:pt x="2262" y="1130"/>
                  </a:cubicBezTo>
                  <a:cubicBezTo>
                    <a:pt x="1013" y="1130"/>
                    <a:pt x="4" y="2142"/>
                    <a:pt x="4" y="3389"/>
                  </a:cubicBezTo>
                  <a:lnTo>
                    <a:pt x="4" y="5307"/>
                  </a:lnTo>
                  <a:cubicBezTo>
                    <a:pt x="1" y="6060"/>
                    <a:pt x="380" y="6767"/>
                    <a:pt x="1010" y="7186"/>
                  </a:cubicBezTo>
                  <a:lnTo>
                    <a:pt x="3681" y="8941"/>
                  </a:lnTo>
                  <a:cubicBezTo>
                    <a:pt x="3690" y="8947"/>
                    <a:pt x="3702" y="8944"/>
                    <a:pt x="3714" y="8950"/>
                  </a:cubicBezTo>
                  <a:cubicBezTo>
                    <a:pt x="4129" y="10107"/>
                    <a:pt x="5006" y="11037"/>
                    <a:pt x="6297" y="11642"/>
                  </a:cubicBezTo>
                  <a:cubicBezTo>
                    <a:pt x="7137" y="12034"/>
                    <a:pt x="7692" y="12817"/>
                    <a:pt x="7866" y="13627"/>
                  </a:cubicBezTo>
                  <a:lnTo>
                    <a:pt x="11386" y="13627"/>
                  </a:lnTo>
                  <a:cubicBezTo>
                    <a:pt x="11504" y="12844"/>
                    <a:pt x="11949" y="12067"/>
                    <a:pt x="12648" y="11676"/>
                  </a:cubicBezTo>
                  <a:cubicBezTo>
                    <a:pt x="14003" y="10908"/>
                    <a:pt x="15027" y="10101"/>
                    <a:pt x="15521" y="8965"/>
                  </a:cubicBezTo>
                  <a:cubicBezTo>
                    <a:pt x="15545" y="8953"/>
                    <a:pt x="15575" y="8956"/>
                    <a:pt x="15599" y="8941"/>
                  </a:cubicBezTo>
                  <a:lnTo>
                    <a:pt x="18273" y="7186"/>
                  </a:lnTo>
                  <a:cubicBezTo>
                    <a:pt x="18899" y="6767"/>
                    <a:pt x="19279" y="6063"/>
                    <a:pt x="19279" y="5307"/>
                  </a:cubicBezTo>
                  <a:lnTo>
                    <a:pt x="19279" y="3389"/>
                  </a:lnTo>
                  <a:cubicBezTo>
                    <a:pt x="19276" y="2142"/>
                    <a:pt x="18267" y="1130"/>
                    <a:pt x="17020" y="1130"/>
                  </a:cubicBezTo>
                  <a:cubicBezTo>
                    <a:pt x="16611" y="1133"/>
                    <a:pt x="16207" y="1242"/>
                    <a:pt x="15852" y="1443"/>
                  </a:cubicBezTo>
                  <a:lnTo>
                    <a:pt x="15852" y="567"/>
                  </a:lnTo>
                  <a:cubicBezTo>
                    <a:pt x="15852" y="254"/>
                    <a:pt x="15599" y="1"/>
                    <a:pt x="152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2281;p38">
              <a:extLst>
                <a:ext uri="{FF2B5EF4-FFF2-40B4-BE49-F238E27FC236}">
                  <a16:creationId xmlns:a16="http://schemas.microsoft.com/office/drawing/2014/main" id="{CF7B2332-D697-9187-ECB4-DF615E206C57}"/>
                </a:ext>
              </a:extLst>
            </p:cNvPr>
            <p:cNvSpPr/>
            <p:nvPr/>
          </p:nvSpPr>
          <p:spPr>
            <a:xfrm>
              <a:off x="5756375" y="1803975"/>
              <a:ext cx="254100" cy="112925"/>
            </a:xfrm>
            <a:custGeom>
              <a:avLst/>
              <a:gdLst/>
              <a:ahLst/>
              <a:cxnLst/>
              <a:rect l="l" t="t" r="r" b="b"/>
              <a:pathLst>
                <a:path w="10164" h="4517" extrusionOk="0">
                  <a:moveTo>
                    <a:pt x="2259" y="0"/>
                  </a:moveTo>
                  <a:cubicBezTo>
                    <a:pt x="1636" y="0"/>
                    <a:pt x="1130" y="506"/>
                    <a:pt x="1130" y="1129"/>
                  </a:cubicBezTo>
                  <a:lnTo>
                    <a:pt x="1130" y="1695"/>
                  </a:lnTo>
                  <a:lnTo>
                    <a:pt x="2825" y="1695"/>
                  </a:lnTo>
                  <a:cubicBezTo>
                    <a:pt x="3136" y="1695"/>
                    <a:pt x="3389" y="1945"/>
                    <a:pt x="3389" y="2258"/>
                  </a:cubicBezTo>
                  <a:cubicBezTo>
                    <a:pt x="3389" y="2572"/>
                    <a:pt x="3136" y="2825"/>
                    <a:pt x="2825" y="2825"/>
                  </a:cubicBezTo>
                  <a:lnTo>
                    <a:pt x="567" y="2825"/>
                  </a:lnTo>
                  <a:cubicBezTo>
                    <a:pt x="254" y="2825"/>
                    <a:pt x="1" y="3075"/>
                    <a:pt x="1" y="3388"/>
                  </a:cubicBezTo>
                  <a:lnTo>
                    <a:pt x="1" y="3954"/>
                  </a:lnTo>
                  <a:cubicBezTo>
                    <a:pt x="1" y="4264"/>
                    <a:pt x="254" y="4517"/>
                    <a:pt x="567" y="4517"/>
                  </a:cubicBezTo>
                  <a:lnTo>
                    <a:pt x="9601" y="4517"/>
                  </a:lnTo>
                  <a:cubicBezTo>
                    <a:pt x="9911" y="4517"/>
                    <a:pt x="10164" y="4264"/>
                    <a:pt x="10164" y="3954"/>
                  </a:cubicBezTo>
                  <a:lnTo>
                    <a:pt x="10164" y="3388"/>
                  </a:lnTo>
                  <a:cubicBezTo>
                    <a:pt x="10164" y="3075"/>
                    <a:pt x="9911" y="2825"/>
                    <a:pt x="9601" y="2825"/>
                  </a:cubicBezTo>
                  <a:lnTo>
                    <a:pt x="7342" y="2825"/>
                  </a:lnTo>
                  <a:cubicBezTo>
                    <a:pt x="7029" y="2825"/>
                    <a:pt x="6776" y="2572"/>
                    <a:pt x="6776" y="2258"/>
                  </a:cubicBezTo>
                  <a:cubicBezTo>
                    <a:pt x="6776" y="1945"/>
                    <a:pt x="7029" y="1695"/>
                    <a:pt x="7342" y="1695"/>
                  </a:cubicBezTo>
                  <a:lnTo>
                    <a:pt x="9035" y="1695"/>
                  </a:lnTo>
                  <a:lnTo>
                    <a:pt x="9035" y="1129"/>
                  </a:lnTo>
                  <a:cubicBezTo>
                    <a:pt x="9035" y="506"/>
                    <a:pt x="8529" y="0"/>
                    <a:pt x="79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2282;p38">
              <a:extLst>
                <a:ext uri="{FF2B5EF4-FFF2-40B4-BE49-F238E27FC236}">
                  <a16:creationId xmlns:a16="http://schemas.microsoft.com/office/drawing/2014/main" id="{A040B015-14FF-CE88-62D7-2ED455F20D8F}"/>
                </a:ext>
              </a:extLst>
            </p:cNvPr>
            <p:cNvSpPr/>
            <p:nvPr/>
          </p:nvSpPr>
          <p:spPr>
            <a:xfrm>
              <a:off x="5843400" y="1537550"/>
              <a:ext cx="79975" cy="76125"/>
            </a:xfrm>
            <a:custGeom>
              <a:avLst/>
              <a:gdLst/>
              <a:ahLst/>
              <a:cxnLst/>
              <a:rect l="l" t="t" r="r" b="b"/>
              <a:pathLst>
                <a:path w="3199" h="3045" extrusionOk="0">
                  <a:moveTo>
                    <a:pt x="1603" y="0"/>
                  </a:moveTo>
                  <a:lnTo>
                    <a:pt x="1238" y="738"/>
                  </a:lnTo>
                  <a:cubicBezTo>
                    <a:pt x="1157" y="904"/>
                    <a:pt x="998" y="1018"/>
                    <a:pt x="814" y="1045"/>
                  </a:cubicBezTo>
                  <a:lnTo>
                    <a:pt x="1" y="1163"/>
                  </a:lnTo>
                  <a:lnTo>
                    <a:pt x="588" y="1735"/>
                  </a:lnTo>
                  <a:cubicBezTo>
                    <a:pt x="721" y="1864"/>
                    <a:pt x="784" y="2051"/>
                    <a:pt x="751" y="2235"/>
                  </a:cubicBezTo>
                  <a:lnTo>
                    <a:pt x="612" y="3045"/>
                  </a:lnTo>
                  <a:lnTo>
                    <a:pt x="1338" y="2662"/>
                  </a:lnTo>
                  <a:cubicBezTo>
                    <a:pt x="1421" y="2619"/>
                    <a:pt x="1511" y="2597"/>
                    <a:pt x="1601" y="2597"/>
                  </a:cubicBezTo>
                  <a:cubicBezTo>
                    <a:pt x="1691" y="2597"/>
                    <a:pt x="1781" y="2619"/>
                    <a:pt x="1862" y="2662"/>
                  </a:cubicBezTo>
                  <a:lnTo>
                    <a:pt x="2588" y="3045"/>
                  </a:lnTo>
                  <a:lnTo>
                    <a:pt x="2452" y="2235"/>
                  </a:lnTo>
                  <a:cubicBezTo>
                    <a:pt x="2419" y="2051"/>
                    <a:pt x="2479" y="1864"/>
                    <a:pt x="2612" y="1735"/>
                  </a:cubicBezTo>
                  <a:lnTo>
                    <a:pt x="3199" y="1163"/>
                  </a:lnTo>
                  <a:lnTo>
                    <a:pt x="2389" y="1045"/>
                  </a:lnTo>
                  <a:cubicBezTo>
                    <a:pt x="2205" y="1018"/>
                    <a:pt x="2045" y="904"/>
                    <a:pt x="1964" y="735"/>
                  </a:cubicBezTo>
                  <a:lnTo>
                    <a:pt x="16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2" name="Google Shape;2283;p38">
            <a:extLst>
              <a:ext uri="{FF2B5EF4-FFF2-40B4-BE49-F238E27FC236}">
                <a16:creationId xmlns:a16="http://schemas.microsoft.com/office/drawing/2014/main" id="{5ADB7265-F8AA-EEAD-DEB3-03B0E8889135}"/>
              </a:ext>
            </a:extLst>
          </p:cNvPr>
          <p:cNvGrpSpPr/>
          <p:nvPr/>
        </p:nvGrpSpPr>
        <p:grpSpPr>
          <a:xfrm>
            <a:off x="10016505" y="3830711"/>
            <a:ext cx="459816" cy="534082"/>
            <a:chOff x="4492800" y="2027925"/>
            <a:chExt cx="414825" cy="481825"/>
          </a:xfrm>
        </p:grpSpPr>
        <p:sp>
          <p:nvSpPr>
            <p:cNvPr id="93" name="Google Shape;2284;p38">
              <a:extLst>
                <a:ext uri="{FF2B5EF4-FFF2-40B4-BE49-F238E27FC236}">
                  <a16:creationId xmlns:a16="http://schemas.microsoft.com/office/drawing/2014/main" id="{4E462943-9BE4-85C9-8894-62D139AA91D2}"/>
                </a:ext>
              </a:extLst>
            </p:cNvPr>
            <p:cNvSpPr/>
            <p:nvPr/>
          </p:nvSpPr>
          <p:spPr>
            <a:xfrm>
              <a:off x="4492800" y="2027925"/>
              <a:ext cx="54600" cy="481825"/>
            </a:xfrm>
            <a:custGeom>
              <a:avLst/>
              <a:gdLst/>
              <a:ahLst/>
              <a:cxnLst/>
              <a:rect l="l" t="t" r="r" b="b"/>
              <a:pathLst>
                <a:path w="2184" h="19273" extrusionOk="0">
                  <a:moveTo>
                    <a:pt x="912" y="1"/>
                  </a:moveTo>
                  <a:cubicBezTo>
                    <a:pt x="407" y="1"/>
                    <a:pt x="0" y="407"/>
                    <a:pt x="0" y="913"/>
                  </a:cubicBezTo>
                  <a:lnTo>
                    <a:pt x="0" y="18360"/>
                  </a:lnTo>
                  <a:cubicBezTo>
                    <a:pt x="0" y="18866"/>
                    <a:pt x="407" y="19273"/>
                    <a:pt x="912" y="19273"/>
                  </a:cubicBezTo>
                  <a:lnTo>
                    <a:pt x="1271" y="19273"/>
                  </a:lnTo>
                  <a:cubicBezTo>
                    <a:pt x="1777" y="19273"/>
                    <a:pt x="2183" y="18866"/>
                    <a:pt x="2183" y="18360"/>
                  </a:cubicBezTo>
                  <a:lnTo>
                    <a:pt x="2183" y="913"/>
                  </a:lnTo>
                  <a:cubicBezTo>
                    <a:pt x="2183" y="407"/>
                    <a:pt x="1777" y="1"/>
                    <a:pt x="12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2285;p38">
              <a:extLst>
                <a:ext uri="{FF2B5EF4-FFF2-40B4-BE49-F238E27FC236}">
                  <a16:creationId xmlns:a16="http://schemas.microsoft.com/office/drawing/2014/main" id="{88760B81-9326-98E9-9895-C23864CAEE41}"/>
                </a:ext>
              </a:extLst>
            </p:cNvPr>
            <p:cNvSpPr/>
            <p:nvPr/>
          </p:nvSpPr>
          <p:spPr>
            <a:xfrm>
              <a:off x="4575600" y="2051425"/>
              <a:ext cx="332025" cy="262450"/>
            </a:xfrm>
            <a:custGeom>
              <a:avLst/>
              <a:gdLst/>
              <a:ahLst/>
              <a:cxnLst/>
              <a:rect l="l" t="t" r="r" b="b"/>
              <a:pathLst>
                <a:path w="13281" h="10498" extrusionOk="0">
                  <a:moveTo>
                    <a:pt x="0" y="0"/>
                  </a:moveTo>
                  <a:lnTo>
                    <a:pt x="0" y="10497"/>
                  </a:lnTo>
                  <a:lnTo>
                    <a:pt x="12485" y="10497"/>
                  </a:lnTo>
                  <a:cubicBezTo>
                    <a:pt x="13006" y="10494"/>
                    <a:pt x="13280" y="9874"/>
                    <a:pt x="12925" y="9488"/>
                  </a:cubicBezTo>
                  <a:lnTo>
                    <a:pt x="9010" y="5249"/>
                  </a:lnTo>
                  <a:lnTo>
                    <a:pt x="12925" y="1006"/>
                  </a:lnTo>
                  <a:cubicBezTo>
                    <a:pt x="13280" y="620"/>
                    <a:pt x="13006" y="0"/>
                    <a:pt x="124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2286;p38">
            <a:extLst>
              <a:ext uri="{FF2B5EF4-FFF2-40B4-BE49-F238E27FC236}">
                <a16:creationId xmlns:a16="http://schemas.microsoft.com/office/drawing/2014/main" id="{36687FAE-E998-C1BD-FA5A-18533EA56F27}"/>
              </a:ext>
            </a:extLst>
          </p:cNvPr>
          <p:cNvGrpSpPr/>
          <p:nvPr/>
        </p:nvGrpSpPr>
        <p:grpSpPr>
          <a:xfrm>
            <a:off x="1678104" y="2918892"/>
            <a:ext cx="533998" cy="534109"/>
            <a:chOff x="5049725" y="2027900"/>
            <a:chExt cx="481750" cy="481850"/>
          </a:xfrm>
        </p:grpSpPr>
        <p:sp>
          <p:nvSpPr>
            <p:cNvPr id="96" name="Google Shape;2287;p38">
              <a:extLst>
                <a:ext uri="{FF2B5EF4-FFF2-40B4-BE49-F238E27FC236}">
                  <a16:creationId xmlns:a16="http://schemas.microsoft.com/office/drawing/2014/main" id="{88B0976A-6F58-E619-2C14-9F6CEE8DC80C}"/>
                </a:ext>
              </a:extLst>
            </p:cNvPr>
            <p:cNvSpPr/>
            <p:nvPr/>
          </p:nvSpPr>
          <p:spPr>
            <a:xfrm>
              <a:off x="5191775" y="2394925"/>
              <a:ext cx="197625" cy="114825"/>
            </a:xfrm>
            <a:custGeom>
              <a:avLst/>
              <a:gdLst/>
              <a:ahLst/>
              <a:cxnLst/>
              <a:rect l="l" t="t" r="r" b="b"/>
              <a:pathLst>
                <a:path w="7905" h="4593" extrusionOk="0">
                  <a:moveTo>
                    <a:pt x="0" y="0"/>
                  </a:moveTo>
                  <a:lnTo>
                    <a:pt x="0" y="566"/>
                  </a:lnTo>
                  <a:cubicBezTo>
                    <a:pt x="3" y="1298"/>
                    <a:pt x="479" y="1949"/>
                    <a:pt x="1178" y="2171"/>
                  </a:cubicBezTo>
                  <a:cubicBezTo>
                    <a:pt x="1407" y="3502"/>
                    <a:pt x="2560" y="4593"/>
                    <a:pt x="3954" y="4593"/>
                  </a:cubicBezTo>
                  <a:cubicBezTo>
                    <a:pt x="5345" y="4593"/>
                    <a:pt x="6499" y="3502"/>
                    <a:pt x="6728" y="2171"/>
                  </a:cubicBezTo>
                  <a:cubicBezTo>
                    <a:pt x="7426" y="1949"/>
                    <a:pt x="7902" y="1298"/>
                    <a:pt x="7905" y="566"/>
                  </a:cubicBezTo>
                  <a:lnTo>
                    <a:pt x="7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2288;p38">
              <a:extLst>
                <a:ext uri="{FF2B5EF4-FFF2-40B4-BE49-F238E27FC236}">
                  <a16:creationId xmlns:a16="http://schemas.microsoft.com/office/drawing/2014/main" id="{E846E04B-9E0E-03A4-5B00-9F6E3158C812}"/>
                </a:ext>
              </a:extLst>
            </p:cNvPr>
            <p:cNvSpPr/>
            <p:nvPr/>
          </p:nvSpPr>
          <p:spPr>
            <a:xfrm>
              <a:off x="5113625" y="2027900"/>
              <a:ext cx="347300" cy="338825"/>
            </a:xfrm>
            <a:custGeom>
              <a:avLst/>
              <a:gdLst/>
              <a:ahLst/>
              <a:cxnLst/>
              <a:rect l="l" t="t" r="r" b="b"/>
              <a:pathLst>
                <a:path w="13892" h="13553" extrusionOk="0">
                  <a:moveTo>
                    <a:pt x="7080" y="2260"/>
                  </a:moveTo>
                  <a:cubicBezTo>
                    <a:pt x="9574" y="2263"/>
                    <a:pt x="11594" y="4284"/>
                    <a:pt x="11597" y="6777"/>
                  </a:cubicBezTo>
                  <a:cubicBezTo>
                    <a:pt x="11597" y="7090"/>
                    <a:pt x="11344" y="7340"/>
                    <a:pt x="11031" y="7340"/>
                  </a:cubicBezTo>
                  <a:cubicBezTo>
                    <a:pt x="10718" y="7340"/>
                    <a:pt x="10468" y="7090"/>
                    <a:pt x="10468" y="6777"/>
                  </a:cubicBezTo>
                  <a:cubicBezTo>
                    <a:pt x="10465" y="4907"/>
                    <a:pt x="8950" y="3392"/>
                    <a:pt x="7080" y="3389"/>
                  </a:cubicBezTo>
                  <a:cubicBezTo>
                    <a:pt x="6767" y="3389"/>
                    <a:pt x="6514" y="3136"/>
                    <a:pt x="6514" y="2826"/>
                  </a:cubicBezTo>
                  <a:cubicBezTo>
                    <a:pt x="6514" y="2513"/>
                    <a:pt x="6767" y="2260"/>
                    <a:pt x="7080" y="2260"/>
                  </a:cubicBezTo>
                  <a:close/>
                  <a:moveTo>
                    <a:pt x="7070" y="1"/>
                  </a:moveTo>
                  <a:cubicBezTo>
                    <a:pt x="6595" y="1"/>
                    <a:pt x="6111" y="50"/>
                    <a:pt x="5623" y="152"/>
                  </a:cubicBezTo>
                  <a:cubicBezTo>
                    <a:pt x="3075" y="685"/>
                    <a:pt x="1001" y="2754"/>
                    <a:pt x="459" y="5301"/>
                  </a:cubicBezTo>
                  <a:cubicBezTo>
                    <a:pt x="1" y="7469"/>
                    <a:pt x="567" y="9644"/>
                    <a:pt x="2015" y="11270"/>
                  </a:cubicBezTo>
                  <a:cubicBezTo>
                    <a:pt x="2584" y="11908"/>
                    <a:pt x="2952" y="12703"/>
                    <a:pt x="3072" y="13552"/>
                  </a:cubicBezTo>
                  <a:lnTo>
                    <a:pt x="11088" y="13552"/>
                  </a:lnTo>
                  <a:cubicBezTo>
                    <a:pt x="11221" y="12691"/>
                    <a:pt x="11597" y="11887"/>
                    <a:pt x="12175" y="11233"/>
                  </a:cubicBezTo>
                  <a:cubicBezTo>
                    <a:pt x="13259" y="10002"/>
                    <a:pt x="13892" y="8418"/>
                    <a:pt x="13892" y="6777"/>
                  </a:cubicBezTo>
                  <a:cubicBezTo>
                    <a:pt x="13892" y="2969"/>
                    <a:pt x="10766" y="1"/>
                    <a:pt x="70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2289;p38">
              <a:extLst>
                <a:ext uri="{FF2B5EF4-FFF2-40B4-BE49-F238E27FC236}">
                  <a16:creationId xmlns:a16="http://schemas.microsoft.com/office/drawing/2014/main" id="{DC2A9C83-E3F0-C2A7-88AA-4AD0876CBB38}"/>
                </a:ext>
              </a:extLst>
            </p:cNvPr>
            <p:cNvSpPr/>
            <p:nvPr/>
          </p:nvSpPr>
          <p:spPr>
            <a:xfrm>
              <a:off x="5049725" y="2197300"/>
              <a:ext cx="56400" cy="28275"/>
            </a:xfrm>
            <a:custGeom>
              <a:avLst/>
              <a:gdLst/>
              <a:ahLst/>
              <a:cxnLst/>
              <a:rect l="l" t="t" r="r" b="b"/>
              <a:pathLst>
                <a:path w="2256" h="1131" extrusionOk="0">
                  <a:moveTo>
                    <a:pt x="563" y="1"/>
                  </a:moveTo>
                  <a:cubicBezTo>
                    <a:pt x="250" y="1"/>
                    <a:pt x="0" y="254"/>
                    <a:pt x="0" y="567"/>
                  </a:cubicBezTo>
                  <a:cubicBezTo>
                    <a:pt x="0" y="877"/>
                    <a:pt x="250" y="1130"/>
                    <a:pt x="563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2290;p38">
              <a:extLst>
                <a:ext uri="{FF2B5EF4-FFF2-40B4-BE49-F238E27FC236}">
                  <a16:creationId xmlns:a16="http://schemas.microsoft.com/office/drawing/2014/main" id="{2EDF054D-AB95-434E-A00F-99A2A5BE7572}"/>
                </a:ext>
              </a:extLst>
            </p:cNvPr>
            <p:cNvSpPr/>
            <p:nvPr/>
          </p:nvSpPr>
          <p:spPr>
            <a:xfrm>
              <a:off x="5052575" y="2102800"/>
              <a:ext cx="50850" cy="48075"/>
            </a:xfrm>
            <a:custGeom>
              <a:avLst/>
              <a:gdLst/>
              <a:ahLst/>
              <a:cxnLst/>
              <a:rect l="l" t="t" r="r" b="b"/>
              <a:pathLst>
                <a:path w="2034" h="1923" extrusionOk="0">
                  <a:moveTo>
                    <a:pt x="623" y="0"/>
                  </a:moveTo>
                  <a:cubicBezTo>
                    <a:pt x="478" y="0"/>
                    <a:pt x="333" y="56"/>
                    <a:pt x="224" y="167"/>
                  </a:cubicBezTo>
                  <a:cubicBezTo>
                    <a:pt x="4" y="384"/>
                    <a:pt x="1" y="736"/>
                    <a:pt x="214" y="959"/>
                  </a:cubicBezTo>
                  <a:lnTo>
                    <a:pt x="1015" y="1757"/>
                  </a:lnTo>
                  <a:cubicBezTo>
                    <a:pt x="1125" y="1867"/>
                    <a:pt x="1269" y="1922"/>
                    <a:pt x="1413" y="1922"/>
                  </a:cubicBezTo>
                  <a:cubicBezTo>
                    <a:pt x="1558" y="1922"/>
                    <a:pt x="1702" y="1867"/>
                    <a:pt x="1813" y="1757"/>
                  </a:cubicBezTo>
                  <a:cubicBezTo>
                    <a:pt x="2033" y="1534"/>
                    <a:pt x="2033" y="1179"/>
                    <a:pt x="1813" y="959"/>
                  </a:cubicBezTo>
                  <a:lnTo>
                    <a:pt x="1015" y="158"/>
                  </a:lnTo>
                  <a:cubicBezTo>
                    <a:pt x="906" y="53"/>
                    <a:pt x="764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2291;p38">
              <a:extLst>
                <a:ext uri="{FF2B5EF4-FFF2-40B4-BE49-F238E27FC236}">
                  <a16:creationId xmlns:a16="http://schemas.microsoft.com/office/drawing/2014/main" id="{9018FFFC-AE11-98C2-28AE-A2DEBC371F38}"/>
                </a:ext>
              </a:extLst>
            </p:cNvPr>
            <p:cNvSpPr/>
            <p:nvPr/>
          </p:nvSpPr>
          <p:spPr>
            <a:xfrm>
              <a:off x="5052575" y="2272175"/>
              <a:ext cx="50700" cy="47900"/>
            </a:xfrm>
            <a:custGeom>
              <a:avLst/>
              <a:gdLst/>
              <a:ahLst/>
              <a:cxnLst/>
              <a:rect l="l" t="t" r="r" b="b"/>
              <a:pathLst>
                <a:path w="2028" h="1916" extrusionOk="0">
                  <a:moveTo>
                    <a:pt x="1405" y="0"/>
                  </a:moveTo>
                  <a:cubicBezTo>
                    <a:pt x="1264" y="0"/>
                    <a:pt x="1124" y="53"/>
                    <a:pt x="1015" y="159"/>
                  </a:cubicBezTo>
                  <a:lnTo>
                    <a:pt x="214" y="960"/>
                  </a:lnTo>
                  <a:cubicBezTo>
                    <a:pt x="1" y="1179"/>
                    <a:pt x="4" y="1532"/>
                    <a:pt x="224" y="1749"/>
                  </a:cubicBezTo>
                  <a:cubicBezTo>
                    <a:pt x="333" y="1860"/>
                    <a:pt x="478" y="1916"/>
                    <a:pt x="623" y="1916"/>
                  </a:cubicBezTo>
                  <a:cubicBezTo>
                    <a:pt x="764" y="1916"/>
                    <a:pt x="906" y="1863"/>
                    <a:pt x="1015" y="1758"/>
                  </a:cubicBezTo>
                  <a:lnTo>
                    <a:pt x="1813" y="960"/>
                  </a:lnTo>
                  <a:cubicBezTo>
                    <a:pt x="2027" y="737"/>
                    <a:pt x="2024" y="384"/>
                    <a:pt x="1804" y="168"/>
                  </a:cubicBezTo>
                  <a:cubicBezTo>
                    <a:pt x="1695" y="56"/>
                    <a:pt x="1550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2292;p38">
              <a:extLst>
                <a:ext uri="{FF2B5EF4-FFF2-40B4-BE49-F238E27FC236}">
                  <a16:creationId xmlns:a16="http://schemas.microsoft.com/office/drawing/2014/main" id="{6F0F5BE5-CB1D-7C62-BEDC-EF05296014D7}"/>
                </a:ext>
              </a:extLst>
            </p:cNvPr>
            <p:cNvSpPr/>
            <p:nvPr/>
          </p:nvSpPr>
          <p:spPr>
            <a:xfrm>
              <a:off x="5475050" y="2197300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4"/>
                    <a:pt x="1" y="567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2293;p38">
              <a:extLst>
                <a:ext uri="{FF2B5EF4-FFF2-40B4-BE49-F238E27FC236}">
                  <a16:creationId xmlns:a16="http://schemas.microsoft.com/office/drawing/2014/main" id="{45EBA392-BFA2-146F-EFB4-B1BA10B3D7A3}"/>
                </a:ext>
              </a:extLst>
            </p:cNvPr>
            <p:cNvSpPr/>
            <p:nvPr/>
          </p:nvSpPr>
          <p:spPr>
            <a:xfrm>
              <a:off x="5477925" y="2102800"/>
              <a:ext cx="50675" cy="47900"/>
            </a:xfrm>
            <a:custGeom>
              <a:avLst/>
              <a:gdLst/>
              <a:ahLst/>
              <a:cxnLst/>
              <a:rect l="l" t="t" r="r" b="b"/>
              <a:pathLst>
                <a:path w="2027" h="1916" extrusionOk="0">
                  <a:moveTo>
                    <a:pt x="1405" y="0"/>
                  </a:moveTo>
                  <a:cubicBezTo>
                    <a:pt x="1264" y="0"/>
                    <a:pt x="1123" y="53"/>
                    <a:pt x="1015" y="158"/>
                  </a:cubicBezTo>
                  <a:lnTo>
                    <a:pt x="214" y="959"/>
                  </a:lnTo>
                  <a:cubicBezTo>
                    <a:pt x="0" y="1179"/>
                    <a:pt x="3" y="1531"/>
                    <a:pt x="223" y="1748"/>
                  </a:cubicBezTo>
                  <a:cubicBezTo>
                    <a:pt x="333" y="1860"/>
                    <a:pt x="478" y="1915"/>
                    <a:pt x="623" y="1915"/>
                  </a:cubicBezTo>
                  <a:cubicBezTo>
                    <a:pt x="764" y="1915"/>
                    <a:pt x="905" y="1863"/>
                    <a:pt x="1015" y="1757"/>
                  </a:cubicBezTo>
                  <a:lnTo>
                    <a:pt x="1813" y="959"/>
                  </a:lnTo>
                  <a:cubicBezTo>
                    <a:pt x="2027" y="736"/>
                    <a:pt x="2024" y="384"/>
                    <a:pt x="1804" y="167"/>
                  </a:cubicBezTo>
                  <a:cubicBezTo>
                    <a:pt x="1694" y="56"/>
                    <a:pt x="1549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2294;p38">
              <a:extLst>
                <a:ext uri="{FF2B5EF4-FFF2-40B4-BE49-F238E27FC236}">
                  <a16:creationId xmlns:a16="http://schemas.microsoft.com/office/drawing/2014/main" id="{9E33B524-20E9-8074-103D-D11AF521076E}"/>
                </a:ext>
              </a:extLst>
            </p:cNvPr>
            <p:cNvSpPr/>
            <p:nvPr/>
          </p:nvSpPr>
          <p:spPr>
            <a:xfrm>
              <a:off x="5477775" y="2272000"/>
              <a:ext cx="50825" cy="48075"/>
            </a:xfrm>
            <a:custGeom>
              <a:avLst/>
              <a:gdLst/>
              <a:ahLst/>
              <a:cxnLst/>
              <a:rect l="l" t="t" r="r" b="b"/>
              <a:pathLst>
                <a:path w="2033" h="1923" extrusionOk="0">
                  <a:moveTo>
                    <a:pt x="621" y="1"/>
                  </a:moveTo>
                  <a:cubicBezTo>
                    <a:pt x="476" y="1"/>
                    <a:pt x="331" y="56"/>
                    <a:pt x="220" y="166"/>
                  </a:cubicBezTo>
                  <a:cubicBezTo>
                    <a:pt x="0" y="388"/>
                    <a:pt x="0" y="744"/>
                    <a:pt x="220" y="967"/>
                  </a:cubicBezTo>
                  <a:lnTo>
                    <a:pt x="1021" y="1765"/>
                  </a:lnTo>
                  <a:cubicBezTo>
                    <a:pt x="1129" y="1870"/>
                    <a:pt x="1270" y="1923"/>
                    <a:pt x="1411" y="1923"/>
                  </a:cubicBezTo>
                  <a:cubicBezTo>
                    <a:pt x="1555" y="1923"/>
                    <a:pt x="1700" y="1867"/>
                    <a:pt x="1810" y="1756"/>
                  </a:cubicBezTo>
                  <a:cubicBezTo>
                    <a:pt x="2030" y="1539"/>
                    <a:pt x="2033" y="1186"/>
                    <a:pt x="1819" y="967"/>
                  </a:cubicBezTo>
                  <a:lnTo>
                    <a:pt x="1021" y="166"/>
                  </a:lnTo>
                  <a:cubicBezTo>
                    <a:pt x="910" y="56"/>
                    <a:pt x="765" y="1"/>
                    <a:pt x="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2295;p38">
            <a:extLst>
              <a:ext uri="{FF2B5EF4-FFF2-40B4-BE49-F238E27FC236}">
                <a16:creationId xmlns:a16="http://schemas.microsoft.com/office/drawing/2014/main" id="{52029B90-BB06-65F6-B6FA-7DE9120B1D26}"/>
              </a:ext>
            </a:extLst>
          </p:cNvPr>
          <p:cNvGrpSpPr/>
          <p:nvPr/>
        </p:nvGrpSpPr>
        <p:grpSpPr>
          <a:xfrm>
            <a:off x="5209833" y="3830639"/>
            <a:ext cx="491017" cy="534082"/>
            <a:chOff x="2104275" y="3806450"/>
            <a:chExt cx="442975" cy="481825"/>
          </a:xfrm>
        </p:grpSpPr>
        <p:sp>
          <p:nvSpPr>
            <p:cNvPr id="105" name="Google Shape;2296;p38">
              <a:extLst>
                <a:ext uri="{FF2B5EF4-FFF2-40B4-BE49-F238E27FC236}">
                  <a16:creationId xmlns:a16="http://schemas.microsoft.com/office/drawing/2014/main" id="{2F8F1440-69D8-B3A9-03BF-BEBBEB9EF25D}"/>
                </a:ext>
              </a:extLst>
            </p:cNvPr>
            <p:cNvSpPr/>
            <p:nvPr/>
          </p:nvSpPr>
          <p:spPr>
            <a:xfrm>
              <a:off x="2104275" y="3806450"/>
              <a:ext cx="442975" cy="481825"/>
            </a:xfrm>
            <a:custGeom>
              <a:avLst/>
              <a:gdLst/>
              <a:ahLst/>
              <a:cxnLst/>
              <a:rect l="l" t="t" r="r" b="b"/>
              <a:pathLst>
                <a:path w="17719" h="19273" extrusionOk="0">
                  <a:moveTo>
                    <a:pt x="8889" y="1130"/>
                  </a:moveTo>
                  <a:cubicBezTo>
                    <a:pt x="9660" y="1130"/>
                    <a:pt x="10482" y="2382"/>
                    <a:pt x="11039" y="4343"/>
                  </a:cubicBezTo>
                  <a:cubicBezTo>
                    <a:pt x="10308" y="4586"/>
                    <a:pt x="9594" y="4870"/>
                    <a:pt x="8895" y="5192"/>
                  </a:cubicBezTo>
                  <a:cubicBezTo>
                    <a:pt x="8194" y="4864"/>
                    <a:pt x="7474" y="4577"/>
                    <a:pt x="6742" y="4331"/>
                  </a:cubicBezTo>
                  <a:cubicBezTo>
                    <a:pt x="7302" y="2379"/>
                    <a:pt x="8121" y="1130"/>
                    <a:pt x="8889" y="1130"/>
                  </a:cubicBezTo>
                  <a:close/>
                  <a:moveTo>
                    <a:pt x="6471" y="5445"/>
                  </a:moveTo>
                  <a:cubicBezTo>
                    <a:pt x="6830" y="5565"/>
                    <a:pt x="7200" y="5704"/>
                    <a:pt x="7570" y="5854"/>
                  </a:cubicBezTo>
                  <a:cubicBezTo>
                    <a:pt x="6571" y="6393"/>
                    <a:pt x="6878" y="6243"/>
                    <a:pt x="6273" y="6616"/>
                  </a:cubicBezTo>
                  <a:cubicBezTo>
                    <a:pt x="6330" y="6210"/>
                    <a:pt x="6396" y="5815"/>
                    <a:pt x="6471" y="5445"/>
                  </a:cubicBezTo>
                  <a:close/>
                  <a:moveTo>
                    <a:pt x="11307" y="5445"/>
                  </a:moveTo>
                  <a:cubicBezTo>
                    <a:pt x="11386" y="5815"/>
                    <a:pt x="11449" y="6210"/>
                    <a:pt x="11506" y="6616"/>
                  </a:cubicBezTo>
                  <a:cubicBezTo>
                    <a:pt x="10895" y="6240"/>
                    <a:pt x="11220" y="6399"/>
                    <a:pt x="10208" y="5854"/>
                  </a:cubicBezTo>
                  <a:cubicBezTo>
                    <a:pt x="10582" y="5704"/>
                    <a:pt x="10949" y="5565"/>
                    <a:pt x="11307" y="5445"/>
                  </a:cubicBezTo>
                  <a:close/>
                  <a:moveTo>
                    <a:pt x="13999" y="4845"/>
                  </a:moveTo>
                  <a:cubicBezTo>
                    <a:pt x="14142" y="5686"/>
                    <a:pt x="14870" y="6249"/>
                    <a:pt x="15661" y="6249"/>
                  </a:cubicBezTo>
                  <a:cubicBezTo>
                    <a:pt x="15873" y="6249"/>
                    <a:pt x="16089" y="6209"/>
                    <a:pt x="16300" y="6122"/>
                  </a:cubicBezTo>
                  <a:lnTo>
                    <a:pt x="16300" y="6122"/>
                  </a:lnTo>
                  <a:cubicBezTo>
                    <a:pt x="16201" y="6676"/>
                    <a:pt x="15821" y="7384"/>
                    <a:pt x="15183" y="8158"/>
                  </a:cubicBezTo>
                  <a:cubicBezTo>
                    <a:pt x="14993" y="8390"/>
                    <a:pt x="14761" y="8625"/>
                    <a:pt x="14535" y="8856"/>
                  </a:cubicBezTo>
                  <a:cubicBezTo>
                    <a:pt x="13963" y="8345"/>
                    <a:pt x="13361" y="7866"/>
                    <a:pt x="12735" y="7423"/>
                  </a:cubicBezTo>
                  <a:cubicBezTo>
                    <a:pt x="12662" y="6652"/>
                    <a:pt x="12551" y="5884"/>
                    <a:pt x="12394" y="5125"/>
                  </a:cubicBezTo>
                  <a:cubicBezTo>
                    <a:pt x="12921" y="4990"/>
                    <a:pt x="13457" y="4897"/>
                    <a:pt x="13999" y="4845"/>
                  </a:cubicBezTo>
                  <a:close/>
                  <a:moveTo>
                    <a:pt x="3779" y="4845"/>
                  </a:moveTo>
                  <a:cubicBezTo>
                    <a:pt x="4321" y="4897"/>
                    <a:pt x="4857" y="4990"/>
                    <a:pt x="5384" y="5129"/>
                  </a:cubicBezTo>
                  <a:cubicBezTo>
                    <a:pt x="5231" y="5887"/>
                    <a:pt x="5116" y="6652"/>
                    <a:pt x="5047" y="7423"/>
                  </a:cubicBezTo>
                  <a:cubicBezTo>
                    <a:pt x="4421" y="7869"/>
                    <a:pt x="3818" y="8348"/>
                    <a:pt x="3246" y="8859"/>
                  </a:cubicBezTo>
                  <a:cubicBezTo>
                    <a:pt x="3020" y="8625"/>
                    <a:pt x="2789" y="8393"/>
                    <a:pt x="2599" y="8161"/>
                  </a:cubicBezTo>
                  <a:cubicBezTo>
                    <a:pt x="1963" y="7387"/>
                    <a:pt x="1584" y="6685"/>
                    <a:pt x="1485" y="6125"/>
                  </a:cubicBezTo>
                  <a:lnTo>
                    <a:pt x="1485" y="6125"/>
                  </a:lnTo>
                  <a:cubicBezTo>
                    <a:pt x="1683" y="6207"/>
                    <a:pt x="1897" y="6249"/>
                    <a:pt x="2114" y="6249"/>
                  </a:cubicBezTo>
                  <a:cubicBezTo>
                    <a:pt x="2936" y="6246"/>
                    <a:pt x="3638" y="5655"/>
                    <a:pt x="3779" y="4845"/>
                  </a:cubicBezTo>
                  <a:close/>
                  <a:moveTo>
                    <a:pt x="4951" y="8893"/>
                  </a:moveTo>
                  <a:lnTo>
                    <a:pt x="4951" y="8893"/>
                  </a:lnTo>
                  <a:cubicBezTo>
                    <a:pt x="4945" y="9143"/>
                    <a:pt x="4939" y="9389"/>
                    <a:pt x="4939" y="9636"/>
                  </a:cubicBezTo>
                  <a:cubicBezTo>
                    <a:pt x="4939" y="9882"/>
                    <a:pt x="4945" y="10128"/>
                    <a:pt x="4951" y="10377"/>
                  </a:cubicBezTo>
                  <a:lnTo>
                    <a:pt x="4951" y="10377"/>
                  </a:lnTo>
                  <a:cubicBezTo>
                    <a:pt x="4637" y="10133"/>
                    <a:pt x="4348" y="9886"/>
                    <a:pt x="4065" y="9636"/>
                  </a:cubicBezTo>
                  <a:cubicBezTo>
                    <a:pt x="4348" y="9386"/>
                    <a:pt x="4637" y="9139"/>
                    <a:pt x="4951" y="8893"/>
                  </a:cubicBezTo>
                  <a:close/>
                  <a:moveTo>
                    <a:pt x="12828" y="8896"/>
                  </a:moveTo>
                  <a:lnTo>
                    <a:pt x="12828" y="8896"/>
                  </a:lnTo>
                  <a:cubicBezTo>
                    <a:pt x="13144" y="9139"/>
                    <a:pt x="13430" y="9386"/>
                    <a:pt x="13713" y="9636"/>
                  </a:cubicBezTo>
                  <a:cubicBezTo>
                    <a:pt x="13433" y="9886"/>
                    <a:pt x="13144" y="10133"/>
                    <a:pt x="12828" y="10380"/>
                  </a:cubicBezTo>
                  <a:cubicBezTo>
                    <a:pt x="12837" y="10130"/>
                    <a:pt x="12843" y="9883"/>
                    <a:pt x="12843" y="9636"/>
                  </a:cubicBezTo>
                  <a:cubicBezTo>
                    <a:pt x="12843" y="9389"/>
                    <a:pt x="12837" y="9143"/>
                    <a:pt x="12828" y="8896"/>
                  </a:cubicBezTo>
                  <a:close/>
                  <a:moveTo>
                    <a:pt x="8889" y="6447"/>
                  </a:moveTo>
                  <a:cubicBezTo>
                    <a:pt x="9850" y="6908"/>
                    <a:pt x="10774" y="7441"/>
                    <a:pt x="11657" y="8040"/>
                  </a:cubicBezTo>
                  <a:cubicBezTo>
                    <a:pt x="11693" y="8555"/>
                    <a:pt x="11714" y="9088"/>
                    <a:pt x="11714" y="9636"/>
                  </a:cubicBezTo>
                  <a:cubicBezTo>
                    <a:pt x="11714" y="10187"/>
                    <a:pt x="11693" y="10717"/>
                    <a:pt x="11657" y="11232"/>
                  </a:cubicBezTo>
                  <a:cubicBezTo>
                    <a:pt x="10774" y="11832"/>
                    <a:pt x="9853" y="12365"/>
                    <a:pt x="8895" y="12828"/>
                  </a:cubicBezTo>
                  <a:cubicBezTo>
                    <a:pt x="7932" y="12368"/>
                    <a:pt x="7007" y="11832"/>
                    <a:pt x="6125" y="11232"/>
                  </a:cubicBezTo>
                  <a:cubicBezTo>
                    <a:pt x="6086" y="10717"/>
                    <a:pt x="6068" y="10187"/>
                    <a:pt x="6068" y="9636"/>
                  </a:cubicBezTo>
                  <a:cubicBezTo>
                    <a:pt x="6068" y="9088"/>
                    <a:pt x="6089" y="8555"/>
                    <a:pt x="6125" y="8040"/>
                  </a:cubicBezTo>
                  <a:cubicBezTo>
                    <a:pt x="7004" y="7441"/>
                    <a:pt x="7929" y="6908"/>
                    <a:pt x="8889" y="6447"/>
                  </a:cubicBezTo>
                  <a:close/>
                  <a:moveTo>
                    <a:pt x="6273" y="12657"/>
                  </a:moveTo>
                  <a:lnTo>
                    <a:pt x="6273" y="12657"/>
                  </a:lnTo>
                  <a:cubicBezTo>
                    <a:pt x="6878" y="13033"/>
                    <a:pt x="6571" y="12879"/>
                    <a:pt x="7570" y="13418"/>
                  </a:cubicBezTo>
                  <a:cubicBezTo>
                    <a:pt x="7194" y="13569"/>
                    <a:pt x="6827" y="13708"/>
                    <a:pt x="6471" y="13828"/>
                  </a:cubicBezTo>
                  <a:cubicBezTo>
                    <a:pt x="6393" y="13455"/>
                    <a:pt x="6330" y="13063"/>
                    <a:pt x="6273" y="12657"/>
                  </a:cubicBezTo>
                  <a:close/>
                  <a:moveTo>
                    <a:pt x="11506" y="12657"/>
                  </a:moveTo>
                  <a:cubicBezTo>
                    <a:pt x="11449" y="13063"/>
                    <a:pt x="11386" y="13458"/>
                    <a:pt x="11307" y="13828"/>
                  </a:cubicBezTo>
                  <a:cubicBezTo>
                    <a:pt x="10949" y="13711"/>
                    <a:pt x="10582" y="13569"/>
                    <a:pt x="10208" y="13418"/>
                  </a:cubicBezTo>
                  <a:cubicBezTo>
                    <a:pt x="11181" y="12898"/>
                    <a:pt x="10937" y="13009"/>
                    <a:pt x="11506" y="12657"/>
                  </a:cubicBezTo>
                  <a:close/>
                  <a:moveTo>
                    <a:pt x="14535" y="10416"/>
                  </a:moveTo>
                  <a:cubicBezTo>
                    <a:pt x="14761" y="10648"/>
                    <a:pt x="14993" y="10883"/>
                    <a:pt x="15183" y="11115"/>
                  </a:cubicBezTo>
                  <a:cubicBezTo>
                    <a:pt x="15818" y="11886"/>
                    <a:pt x="16198" y="12590"/>
                    <a:pt x="16294" y="13147"/>
                  </a:cubicBezTo>
                  <a:cubicBezTo>
                    <a:pt x="16095" y="13066"/>
                    <a:pt x="15881" y="13024"/>
                    <a:pt x="15665" y="13024"/>
                  </a:cubicBezTo>
                  <a:cubicBezTo>
                    <a:pt x="14843" y="13024"/>
                    <a:pt x="14141" y="13617"/>
                    <a:pt x="13999" y="14424"/>
                  </a:cubicBezTo>
                  <a:cubicBezTo>
                    <a:pt x="13457" y="14376"/>
                    <a:pt x="12921" y="14280"/>
                    <a:pt x="12394" y="14144"/>
                  </a:cubicBezTo>
                  <a:cubicBezTo>
                    <a:pt x="12551" y="13385"/>
                    <a:pt x="12662" y="12620"/>
                    <a:pt x="12735" y="11850"/>
                  </a:cubicBezTo>
                  <a:cubicBezTo>
                    <a:pt x="13361" y="11407"/>
                    <a:pt x="13963" y="10928"/>
                    <a:pt x="14535" y="10416"/>
                  </a:cubicBezTo>
                  <a:close/>
                  <a:moveTo>
                    <a:pt x="3243" y="10416"/>
                  </a:moveTo>
                  <a:cubicBezTo>
                    <a:pt x="3815" y="10928"/>
                    <a:pt x="4418" y="11407"/>
                    <a:pt x="5044" y="11850"/>
                  </a:cubicBezTo>
                  <a:cubicBezTo>
                    <a:pt x="5116" y="12620"/>
                    <a:pt x="5228" y="13385"/>
                    <a:pt x="5384" y="14144"/>
                  </a:cubicBezTo>
                  <a:cubicBezTo>
                    <a:pt x="4554" y="14353"/>
                    <a:pt x="3815" y="14456"/>
                    <a:pt x="3207" y="14456"/>
                  </a:cubicBezTo>
                  <a:cubicBezTo>
                    <a:pt x="2366" y="14456"/>
                    <a:pt x="1778" y="14258"/>
                    <a:pt x="1554" y="13870"/>
                  </a:cubicBezTo>
                  <a:cubicBezTo>
                    <a:pt x="1238" y="13322"/>
                    <a:pt x="1626" y="12292"/>
                    <a:pt x="2596" y="11115"/>
                  </a:cubicBezTo>
                  <a:cubicBezTo>
                    <a:pt x="2786" y="10883"/>
                    <a:pt x="3020" y="10648"/>
                    <a:pt x="3243" y="10416"/>
                  </a:cubicBezTo>
                  <a:close/>
                  <a:moveTo>
                    <a:pt x="8889" y="14081"/>
                  </a:moveTo>
                  <a:cubicBezTo>
                    <a:pt x="9588" y="14403"/>
                    <a:pt x="10308" y="14689"/>
                    <a:pt x="11039" y="14933"/>
                  </a:cubicBezTo>
                  <a:cubicBezTo>
                    <a:pt x="10482" y="16890"/>
                    <a:pt x="9660" y="18143"/>
                    <a:pt x="8889" y="18143"/>
                  </a:cubicBezTo>
                  <a:cubicBezTo>
                    <a:pt x="8118" y="18143"/>
                    <a:pt x="7296" y="16887"/>
                    <a:pt x="6739" y="14924"/>
                  </a:cubicBezTo>
                  <a:cubicBezTo>
                    <a:pt x="7471" y="14683"/>
                    <a:pt x="8188" y="14400"/>
                    <a:pt x="8889" y="14081"/>
                  </a:cubicBezTo>
                  <a:close/>
                  <a:moveTo>
                    <a:pt x="8889" y="0"/>
                  </a:moveTo>
                  <a:cubicBezTo>
                    <a:pt x="7396" y="0"/>
                    <a:pt x="6312" y="1708"/>
                    <a:pt x="5658" y="4014"/>
                  </a:cubicBezTo>
                  <a:cubicBezTo>
                    <a:pt x="4902" y="3825"/>
                    <a:pt x="4201" y="3719"/>
                    <a:pt x="3568" y="3698"/>
                  </a:cubicBezTo>
                  <a:cubicBezTo>
                    <a:pt x="3260" y="3171"/>
                    <a:pt x="2700" y="2861"/>
                    <a:pt x="2111" y="2861"/>
                  </a:cubicBezTo>
                  <a:cubicBezTo>
                    <a:pt x="1963" y="2861"/>
                    <a:pt x="1813" y="2881"/>
                    <a:pt x="1665" y="2921"/>
                  </a:cubicBezTo>
                  <a:cubicBezTo>
                    <a:pt x="928" y="3123"/>
                    <a:pt x="419" y="3792"/>
                    <a:pt x="422" y="4556"/>
                  </a:cubicBezTo>
                  <a:cubicBezTo>
                    <a:pt x="422" y="4716"/>
                    <a:pt x="449" y="4876"/>
                    <a:pt x="497" y="5026"/>
                  </a:cubicBezTo>
                  <a:cubicBezTo>
                    <a:pt x="63" y="6017"/>
                    <a:pt x="485" y="7372"/>
                    <a:pt x="1726" y="8878"/>
                  </a:cubicBezTo>
                  <a:cubicBezTo>
                    <a:pt x="1933" y="9130"/>
                    <a:pt x="2183" y="9383"/>
                    <a:pt x="2430" y="9636"/>
                  </a:cubicBezTo>
                  <a:cubicBezTo>
                    <a:pt x="2183" y="9892"/>
                    <a:pt x="1933" y="10145"/>
                    <a:pt x="1726" y="10398"/>
                  </a:cubicBezTo>
                  <a:cubicBezTo>
                    <a:pt x="407" y="12000"/>
                    <a:pt x="0" y="13434"/>
                    <a:pt x="578" y="14436"/>
                  </a:cubicBezTo>
                  <a:cubicBezTo>
                    <a:pt x="1045" y="15246"/>
                    <a:pt x="2003" y="15593"/>
                    <a:pt x="3225" y="15593"/>
                  </a:cubicBezTo>
                  <a:cubicBezTo>
                    <a:pt x="3954" y="15593"/>
                    <a:pt x="4782" y="15460"/>
                    <a:pt x="5652" y="15240"/>
                  </a:cubicBezTo>
                  <a:cubicBezTo>
                    <a:pt x="6306" y="17556"/>
                    <a:pt x="7396" y="19272"/>
                    <a:pt x="8889" y="19272"/>
                  </a:cubicBezTo>
                  <a:cubicBezTo>
                    <a:pt x="10383" y="19272"/>
                    <a:pt x="11473" y="17559"/>
                    <a:pt x="12126" y="15246"/>
                  </a:cubicBezTo>
                  <a:cubicBezTo>
                    <a:pt x="12810" y="15424"/>
                    <a:pt x="13509" y="15532"/>
                    <a:pt x="14210" y="15572"/>
                  </a:cubicBezTo>
                  <a:cubicBezTo>
                    <a:pt x="14519" y="16101"/>
                    <a:pt x="15083" y="16413"/>
                    <a:pt x="15674" y="16413"/>
                  </a:cubicBezTo>
                  <a:cubicBezTo>
                    <a:pt x="15820" y="16413"/>
                    <a:pt x="15968" y="16394"/>
                    <a:pt x="16113" y="16354"/>
                  </a:cubicBezTo>
                  <a:cubicBezTo>
                    <a:pt x="16851" y="16153"/>
                    <a:pt x="17363" y="15484"/>
                    <a:pt x="17360" y="14719"/>
                  </a:cubicBezTo>
                  <a:cubicBezTo>
                    <a:pt x="17357" y="14560"/>
                    <a:pt x="17333" y="14400"/>
                    <a:pt x="17285" y="14247"/>
                  </a:cubicBezTo>
                  <a:cubicBezTo>
                    <a:pt x="17718" y="13256"/>
                    <a:pt x="17297" y="11904"/>
                    <a:pt x="16056" y="10398"/>
                  </a:cubicBezTo>
                  <a:cubicBezTo>
                    <a:pt x="15848" y="10142"/>
                    <a:pt x="15595" y="9889"/>
                    <a:pt x="15351" y="9636"/>
                  </a:cubicBezTo>
                  <a:cubicBezTo>
                    <a:pt x="15595" y="9383"/>
                    <a:pt x="15848" y="9130"/>
                    <a:pt x="16056" y="8878"/>
                  </a:cubicBezTo>
                  <a:cubicBezTo>
                    <a:pt x="17261" y="7414"/>
                    <a:pt x="17694" y="6095"/>
                    <a:pt x="17279" y="5044"/>
                  </a:cubicBezTo>
                  <a:cubicBezTo>
                    <a:pt x="17330" y="4885"/>
                    <a:pt x="17357" y="4722"/>
                    <a:pt x="17360" y="4556"/>
                  </a:cubicBezTo>
                  <a:cubicBezTo>
                    <a:pt x="17363" y="3792"/>
                    <a:pt x="16851" y="3120"/>
                    <a:pt x="16113" y="2918"/>
                  </a:cubicBezTo>
                  <a:cubicBezTo>
                    <a:pt x="15967" y="2879"/>
                    <a:pt x="15819" y="2860"/>
                    <a:pt x="15673" y="2860"/>
                  </a:cubicBezTo>
                  <a:cubicBezTo>
                    <a:pt x="15080" y="2860"/>
                    <a:pt x="14517" y="3173"/>
                    <a:pt x="14210" y="3704"/>
                  </a:cubicBezTo>
                  <a:cubicBezTo>
                    <a:pt x="13506" y="3743"/>
                    <a:pt x="12810" y="3852"/>
                    <a:pt x="12126" y="4029"/>
                  </a:cubicBezTo>
                  <a:cubicBezTo>
                    <a:pt x="11473" y="1714"/>
                    <a:pt x="10383" y="0"/>
                    <a:pt x="88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2297;p38">
              <a:extLst>
                <a:ext uri="{FF2B5EF4-FFF2-40B4-BE49-F238E27FC236}">
                  <a16:creationId xmlns:a16="http://schemas.microsoft.com/office/drawing/2014/main" id="{0DB4E2CA-A53E-5F6A-7FF1-18F794D185BA}"/>
                </a:ext>
              </a:extLst>
            </p:cNvPr>
            <p:cNvSpPr/>
            <p:nvPr/>
          </p:nvSpPr>
          <p:spPr>
            <a:xfrm>
              <a:off x="2284200" y="4005050"/>
              <a:ext cx="84700" cy="84700"/>
            </a:xfrm>
            <a:custGeom>
              <a:avLst/>
              <a:gdLst/>
              <a:ahLst/>
              <a:cxnLst/>
              <a:rect l="l" t="t" r="r" b="b"/>
              <a:pathLst>
                <a:path w="3388" h="3388" extrusionOk="0">
                  <a:moveTo>
                    <a:pt x="1692" y="0"/>
                  </a:moveTo>
                  <a:cubicBezTo>
                    <a:pt x="756" y="0"/>
                    <a:pt x="0" y="756"/>
                    <a:pt x="0" y="1692"/>
                  </a:cubicBezTo>
                  <a:cubicBezTo>
                    <a:pt x="0" y="2629"/>
                    <a:pt x="756" y="3388"/>
                    <a:pt x="1692" y="3388"/>
                  </a:cubicBezTo>
                  <a:cubicBezTo>
                    <a:pt x="2629" y="3388"/>
                    <a:pt x="3388" y="2629"/>
                    <a:pt x="3388" y="1692"/>
                  </a:cubicBezTo>
                  <a:cubicBezTo>
                    <a:pt x="3388" y="756"/>
                    <a:pt x="2629" y="0"/>
                    <a:pt x="1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7" name="Google Shape;2298;p38">
            <a:extLst>
              <a:ext uri="{FF2B5EF4-FFF2-40B4-BE49-F238E27FC236}">
                <a16:creationId xmlns:a16="http://schemas.microsoft.com/office/drawing/2014/main" id="{601D2A2C-5072-EC6F-436A-D50C9A54CE58}"/>
              </a:ext>
            </a:extLst>
          </p:cNvPr>
          <p:cNvGrpSpPr/>
          <p:nvPr/>
        </p:nvGrpSpPr>
        <p:grpSpPr>
          <a:xfrm>
            <a:off x="2833518" y="3830348"/>
            <a:ext cx="545250" cy="534664"/>
            <a:chOff x="1490050" y="3805975"/>
            <a:chExt cx="491900" cy="482350"/>
          </a:xfrm>
        </p:grpSpPr>
        <p:sp>
          <p:nvSpPr>
            <p:cNvPr id="108" name="Google Shape;2299;p38">
              <a:extLst>
                <a:ext uri="{FF2B5EF4-FFF2-40B4-BE49-F238E27FC236}">
                  <a16:creationId xmlns:a16="http://schemas.microsoft.com/office/drawing/2014/main" id="{C77CA4A1-4F07-E5C0-CE51-A5E95B98EEAE}"/>
                </a:ext>
              </a:extLst>
            </p:cNvPr>
            <p:cNvSpPr/>
            <p:nvPr/>
          </p:nvSpPr>
          <p:spPr>
            <a:xfrm>
              <a:off x="1541775" y="3877050"/>
              <a:ext cx="302500" cy="277225"/>
            </a:xfrm>
            <a:custGeom>
              <a:avLst/>
              <a:gdLst/>
              <a:ahLst/>
              <a:cxnLst/>
              <a:rect l="l" t="t" r="r" b="b"/>
              <a:pathLst>
                <a:path w="12100" h="11089" extrusionOk="0">
                  <a:moveTo>
                    <a:pt x="10512" y="1"/>
                  </a:moveTo>
                  <a:lnTo>
                    <a:pt x="0" y="10513"/>
                  </a:lnTo>
                  <a:cubicBezTo>
                    <a:pt x="207" y="10475"/>
                    <a:pt x="415" y="10456"/>
                    <a:pt x="622" y="10456"/>
                  </a:cubicBezTo>
                  <a:cubicBezTo>
                    <a:pt x="1327" y="10456"/>
                    <a:pt x="2020" y="10674"/>
                    <a:pt x="2602" y="11088"/>
                  </a:cubicBezTo>
                  <a:lnTo>
                    <a:pt x="12099" y="1588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2300;p38">
              <a:extLst>
                <a:ext uri="{FF2B5EF4-FFF2-40B4-BE49-F238E27FC236}">
                  <a16:creationId xmlns:a16="http://schemas.microsoft.com/office/drawing/2014/main" id="{0B69ABD5-8471-C6CE-9A10-45B2E6273144}"/>
                </a:ext>
              </a:extLst>
            </p:cNvPr>
            <p:cNvSpPr/>
            <p:nvPr/>
          </p:nvSpPr>
          <p:spPr>
            <a:xfrm>
              <a:off x="1824450" y="3805975"/>
              <a:ext cx="157500" cy="150525"/>
            </a:xfrm>
            <a:custGeom>
              <a:avLst/>
              <a:gdLst/>
              <a:ahLst/>
              <a:cxnLst/>
              <a:rect l="l" t="t" r="r" b="b"/>
              <a:pathLst>
                <a:path w="6300" h="6021" extrusionOk="0">
                  <a:moveTo>
                    <a:pt x="3211" y="0"/>
                  </a:moveTo>
                  <a:cubicBezTo>
                    <a:pt x="2484" y="0"/>
                    <a:pt x="1758" y="281"/>
                    <a:pt x="1208" y="841"/>
                  </a:cubicBezTo>
                  <a:lnTo>
                    <a:pt x="0" y="2049"/>
                  </a:lnTo>
                  <a:lnTo>
                    <a:pt x="3972" y="6021"/>
                  </a:lnTo>
                  <a:lnTo>
                    <a:pt x="5180" y="4813"/>
                  </a:lnTo>
                  <a:cubicBezTo>
                    <a:pt x="6294" y="3717"/>
                    <a:pt x="6300" y="1925"/>
                    <a:pt x="5198" y="823"/>
                  </a:cubicBezTo>
                  <a:cubicBezTo>
                    <a:pt x="4649" y="274"/>
                    <a:pt x="3930" y="0"/>
                    <a:pt x="32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2301;p38">
              <a:extLst>
                <a:ext uri="{FF2B5EF4-FFF2-40B4-BE49-F238E27FC236}">
                  <a16:creationId xmlns:a16="http://schemas.microsoft.com/office/drawing/2014/main" id="{B93338AF-E4CB-B102-6FA3-2763235F2BBD}"/>
                </a:ext>
              </a:extLst>
            </p:cNvPr>
            <p:cNvSpPr/>
            <p:nvPr/>
          </p:nvSpPr>
          <p:spPr>
            <a:xfrm>
              <a:off x="1626675" y="3936600"/>
              <a:ext cx="277225" cy="302600"/>
            </a:xfrm>
            <a:custGeom>
              <a:avLst/>
              <a:gdLst/>
              <a:ahLst/>
              <a:cxnLst/>
              <a:rect l="l" t="t" r="r" b="b"/>
              <a:pathLst>
                <a:path w="11089" h="12104" extrusionOk="0">
                  <a:moveTo>
                    <a:pt x="9501" y="1"/>
                  </a:moveTo>
                  <a:lnTo>
                    <a:pt x="1" y="9501"/>
                  </a:lnTo>
                  <a:cubicBezTo>
                    <a:pt x="537" y="10254"/>
                    <a:pt x="745" y="11194"/>
                    <a:pt x="576" y="12103"/>
                  </a:cubicBezTo>
                  <a:lnTo>
                    <a:pt x="11088" y="1591"/>
                  </a:lnTo>
                  <a:lnTo>
                    <a:pt x="9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2302;p38">
              <a:extLst>
                <a:ext uri="{FF2B5EF4-FFF2-40B4-BE49-F238E27FC236}">
                  <a16:creationId xmlns:a16="http://schemas.microsoft.com/office/drawing/2014/main" id="{A261365C-3A82-579C-C202-EF6E8F5A6459}"/>
                </a:ext>
              </a:extLst>
            </p:cNvPr>
            <p:cNvSpPr/>
            <p:nvPr/>
          </p:nvSpPr>
          <p:spPr>
            <a:xfrm>
              <a:off x="1490050" y="4166500"/>
              <a:ext cx="129950" cy="121825"/>
            </a:xfrm>
            <a:custGeom>
              <a:avLst/>
              <a:gdLst/>
              <a:ahLst/>
              <a:cxnLst/>
              <a:rect l="l" t="t" r="r" b="b"/>
              <a:pathLst>
                <a:path w="5198" h="4873" extrusionOk="0">
                  <a:moveTo>
                    <a:pt x="2693" y="0"/>
                  </a:moveTo>
                  <a:cubicBezTo>
                    <a:pt x="2243" y="0"/>
                    <a:pt x="1790" y="133"/>
                    <a:pt x="1398" y="405"/>
                  </a:cubicBezTo>
                  <a:lnTo>
                    <a:pt x="1398" y="402"/>
                  </a:lnTo>
                  <a:lnTo>
                    <a:pt x="741" y="2446"/>
                  </a:lnTo>
                  <a:lnTo>
                    <a:pt x="139" y="4118"/>
                  </a:lnTo>
                  <a:cubicBezTo>
                    <a:pt x="0" y="4500"/>
                    <a:pt x="295" y="4872"/>
                    <a:pt x="664" y="4872"/>
                  </a:cubicBezTo>
                  <a:cubicBezTo>
                    <a:pt x="727" y="4872"/>
                    <a:pt x="793" y="4861"/>
                    <a:pt x="859" y="4837"/>
                  </a:cubicBezTo>
                  <a:lnTo>
                    <a:pt x="2530" y="4235"/>
                  </a:lnTo>
                  <a:lnTo>
                    <a:pt x="4574" y="3579"/>
                  </a:lnTo>
                  <a:cubicBezTo>
                    <a:pt x="5198" y="2672"/>
                    <a:pt x="5086" y="1450"/>
                    <a:pt x="4306" y="670"/>
                  </a:cubicBezTo>
                  <a:cubicBezTo>
                    <a:pt x="3866" y="228"/>
                    <a:pt x="3282" y="0"/>
                    <a:pt x="26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defTabSz="1219113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2" name="Rectángulo 111">
            <a:extLst>
              <a:ext uri="{FF2B5EF4-FFF2-40B4-BE49-F238E27FC236}">
                <a16:creationId xmlns:a16="http://schemas.microsoft.com/office/drawing/2014/main" id="{D2D7F9A9-2CBF-322C-EF1E-CCE82E01786E}"/>
              </a:ext>
            </a:extLst>
          </p:cNvPr>
          <p:cNvSpPr/>
          <p:nvPr/>
        </p:nvSpPr>
        <p:spPr>
          <a:xfrm>
            <a:off x="971926" y="6238180"/>
            <a:ext cx="10118746" cy="553998"/>
          </a:xfrm>
          <a:prstGeom prst="rect">
            <a:avLst/>
          </a:prstGeom>
          <a:ln w="63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defTabSz="914358"/>
            <a:r>
              <a:rPr lang="es-CO" sz="1000" dirty="0">
                <a:solidFill>
                  <a:srgbClr val="0B1354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Son aquellos en los que se formulan las estrategias encaminadas al logro de los objetivos estratégicos institucionales en cada uno de los frentes que aborde el plan y su principal característica es ser de ejecución transversal a toda la entidad.  EN la SNS se identifican como planes institucionales, de acuerdo con el Decreto 612/2018.  </a:t>
            </a:r>
          </a:p>
        </p:txBody>
      </p:sp>
    </p:spTree>
    <p:extLst>
      <p:ext uri="{BB962C8B-B14F-4D97-AF65-F5344CB8AC3E}">
        <p14:creationId xmlns:p14="http://schemas.microsoft.com/office/powerpoint/2010/main" val="198352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0017B83-B8E6-0AEC-8577-359C9390D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23" y="1666568"/>
            <a:ext cx="11588954" cy="507919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02C7062-B961-9DF8-5BF2-94E109579521}"/>
              </a:ext>
            </a:extLst>
          </p:cNvPr>
          <p:cNvSpPr txBox="1">
            <a:spLocks/>
          </p:cNvSpPr>
          <p:nvPr/>
        </p:nvSpPr>
        <p:spPr>
          <a:xfrm>
            <a:off x="2972334" y="274125"/>
            <a:ext cx="6247332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371600">
              <a:spcBef>
                <a:spcPts val="0"/>
              </a:spcBef>
              <a:buClr>
                <a:srgbClr val="FFFFFF"/>
              </a:buClr>
              <a:buSzPts val="1400"/>
            </a:pPr>
            <a:r>
              <a:rPr lang="es-MX" sz="3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Alineación Estratégica </a:t>
            </a:r>
            <a:endParaRPr lang="es-CO" sz="3200" b="1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2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772F1-61F3-805F-4A1D-0632E329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38ED151C-1CCE-7CDB-2307-764CBF60A915}"/>
              </a:ext>
            </a:extLst>
          </p:cNvPr>
          <p:cNvSpPr txBox="1"/>
          <p:nvPr/>
        </p:nvSpPr>
        <p:spPr>
          <a:xfrm>
            <a:off x="1588770" y="1298529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1F96AAD-A747-94FE-9809-3933853F611F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6196C6D-0EE4-4061-499A-6A2ADFAF9439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Google Shape;120;p15">
            <a:extLst>
              <a:ext uri="{FF2B5EF4-FFF2-40B4-BE49-F238E27FC236}">
                <a16:creationId xmlns:a16="http://schemas.microsoft.com/office/drawing/2014/main" id="{DAFA8D2F-4B7B-7640-DF72-9D282AB25FF4}"/>
              </a:ext>
            </a:extLst>
          </p:cNvPr>
          <p:cNvSpPr txBox="1">
            <a:spLocks/>
          </p:cNvSpPr>
          <p:nvPr/>
        </p:nvSpPr>
        <p:spPr>
          <a:xfrm>
            <a:off x="682514" y="144456"/>
            <a:ext cx="9006903" cy="949240"/>
          </a:xfrm>
          <a:prstGeom prst="rect">
            <a:avLst/>
          </a:prstGeom>
          <a:noFill/>
          <a:ln>
            <a:noFill/>
            <a:prstDash/>
          </a:ln>
          <a:effectLst>
            <a:outerShdw blurRad="57150" dist="57150" dir="5880000" sx="1000" sy="1000" algn="bl" rotWithShape="0">
              <a:srgbClr val="000000"/>
            </a:outerShdw>
          </a:effectLst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CO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1436688" algn="l"/>
              </a:tabLst>
              <a:defRPr sz="3200" kern="1200">
                <a:solidFill>
                  <a:srgbClr val="FFFFF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6688" algn="l"/>
              </a:tabLst>
              <a:defRPr/>
            </a:pPr>
            <a:r>
              <a:rPr kumimoji="0" lang="es-CO" b="1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Re</a:t>
            </a:r>
            <a:r>
              <a:rPr lang="es-CO" b="1" dirty="0">
                <a:latin typeface="Verdana"/>
                <a:ea typeface="Verdana"/>
                <a:cs typeface="Arial"/>
              </a:rPr>
              <a:t>sultados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 Planes Estratégicos Institucionales  II Trimestre 2025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E54F319-BA6F-48EB-838A-5B4B9FE220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8435345"/>
              </p:ext>
            </p:extLst>
          </p:nvPr>
        </p:nvGraphicFramePr>
        <p:xfrm>
          <a:off x="241916" y="1766417"/>
          <a:ext cx="6548183" cy="4290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9027A64-DEEF-FB9F-14F5-2EF498849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537771"/>
              </p:ext>
            </p:extLst>
          </p:nvPr>
        </p:nvGraphicFramePr>
        <p:xfrm>
          <a:off x="7524864" y="1766417"/>
          <a:ext cx="4089902" cy="4505183"/>
        </p:xfrm>
        <a:graphic>
          <a:graphicData uri="http://schemas.openxmlformats.org/drawingml/2006/table">
            <a:tbl>
              <a:tblPr/>
              <a:tblGrid>
                <a:gridCol w="1626179">
                  <a:extLst>
                    <a:ext uri="{9D8B030D-6E8A-4147-A177-3AD203B41FA5}">
                      <a16:colId xmlns:a16="http://schemas.microsoft.com/office/drawing/2014/main" val="3255199628"/>
                    </a:ext>
                  </a:extLst>
                </a:gridCol>
                <a:gridCol w="797806">
                  <a:extLst>
                    <a:ext uri="{9D8B030D-6E8A-4147-A177-3AD203B41FA5}">
                      <a16:colId xmlns:a16="http://schemas.microsoft.com/office/drawing/2014/main" val="2830270460"/>
                    </a:ext>
                  </a:extLst>
                </a:gridCol>
                <a:gridCol w="797806">
                  <a:extLst>
                    <a:ext uri="{9D8B030D-6E8A-4147-A177-3AD203B41FA5}">
                      <a16:colId xmlns:a16="http://schemas.microsoft.com/office/drawing/2014/main" val="294009837"/>
                    </a:ext>
                  </a:extLst>
                </a:gridCol>
                <a:gridCol w="868111">
                  <a:extLst>
                    <a:ext uri="{9D8B030D-6E8A-4147-A177-3AD203B41FA5}">
                      <a16:colId xmlns:a16="http://schemas.microsoft.com/office/drawing/2014/main" val="1234390495"/>
                    </a:ext>
                  </a:extLst>
                </a:gridCol>
              </a:tblGrid>
              <a:tr h="74389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Planes Estratégicos Institucionales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de Actvidades/productos reportados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de Productos programados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de avance de Ejecución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16631"/>
                  </a:ext>
                </a:extLst>
              </a:tr>
              <a:tr h="305314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Estrategico Institucional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506253"/>
                  </a:ext>
                </a:extLst>
              </a:tr>
              <a:tr h="19286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Bienestar y estimulos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662362"/>
                  </a:ext>
                </a:extLst>
              </a:tr>
              <a:tr h="3765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y Salud en el Trabajo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729278"/>
                  </a:ext>
                </a:extLst>
              </a:tr>
              <a:tr h="37654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de Capacitación 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104871"/>
                  </a:ext>
                </a:extLst>
              </a:tr>
              <a:tr h="337968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Talento Humano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512047"/>
                  </a:ext>
                </a:extLst>
              </a:tr>
              <a:tr h="32143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de Archivos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392459"/>
                  </a:ext>
                </a:extLst>
              </a:tr>
              <a:tr h="303069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Anual de Adquisiciones 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3849"/>
                  </a:ext>
                </a:extLst>
              </a:tr>
              <a:tr h="3765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Estrategico de Tecnologias de la Información 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628076"/>
                  </a:ext>
                </a:extLst>
              </a:tr>
              <a:tr h="3765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y Privacidad de la Información 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242969"/>
                  </a:ext>
                </a:extLst>
              </a:tr>
              <a:tr h="5602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Tratamiento de Riesgos y Privacidad de la Información 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865168"/>
                  </a:ext>
                </a:extLst>
              </a:tr>
              <a:tr h="19286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Cumplimiento </a:t>
                      </a:r>
                    </a:p>
                  </a:txBody>
                  <a:tcPr marL="9184" marR="9184" marT="91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3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96%</a:t>
                      </a:r>
                    </a:p>
                  </a:txBody>
                  <a:tcPr marL="9184" marR="9184" marT="91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3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08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17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1ECEB-60BC-6843-82A9-D74AD7DC0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2BBEF412-784F-1E3E-1F46-443BB203FB98}"/>
              </a:ext>
            </a:extLst>
          </p:cNvPr>
          <p:cNvSpPr txBox="1"/>
          <p:nvPr/>
        </p:nvSpPr>
        <p:spPr>
          <a:xfrm>
            <a:off x="1588770" y="1298529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9BFEFB1-12BA-6C15-7881-D3D697557A6A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9DC05F2-C7B3-2997-BEBF-EA73856C021E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3908AC4-1B15-3026-D7F9-FF283CDA7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350440-4050-5A64-2B9B-536877FBC2A7}"/>
              </a:ext>
            </a:extLst>
          </p:cNvPr>
          <p:cNvSpPr txBox="1"/>
          <p:nvPr/>
        </p:nvSpPr>
        <p:spPr>
          <a:xfrm>
            <a:off x="790858" y="218886"/>
            <a:ext cx="10125668" cy="8679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716"/>
              </a:spcAft>
              <a:buClrTx/>
              <a:buSzPts val="1400"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Avance de cumplimiento de los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Estretágicos en </a:t>
            </a:r>
            <a:r>
              <a:rPr kumimoji="0" lang="es-CO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 </a:t>
            </a:r>
            <a:r>
              <a:rPr lang="es-CO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</a:t>
            </a:r>
            <a:r>
              <a:rPr kumimoji="0" lang="es-CO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 trimestre de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2025</a:t>
            </a:r>
            <a:endParaRPr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580910E-4206-888B-C7D2-1A151C813427}"/>
              </a:ext>
            </a:extLst>
          </p:cNvPr>
          <p:cNvSpPr txBox="1"/>
          <p:nvPr/>
        </p:nvSpPr>
        <p:spPr>
          <a:xfrm>
            <a:off x="6296662" y="1973808"/>
            <a:ext cx="4530633" cy="16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>
                <a:srgbClr val="365F91"/>
              </a:buClr>
              <a:buSzTx/>
              <a:buFontTx/>
              <a:buNone/>
              <a:tabLst/>
              <a:defRPr/>
            </a:pP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Para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ver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el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avance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detallado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es-CO" sz="1400" spc="-1019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ejecución y las observaciones presentadas por cada de uno de los diferentes Planes Estratégicos Institucionales, lo invitamos a descargar el siguiente documento haciendo clic aquí:</a:t>
            </a:r>
            <a:endParaRPr kumimoji="0" lang="es-419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C34515-F55C-F810-A6C5-5866FDB02700}"/>
              </a:ext>
            </a:extLst>
          </p:cNvPr>
          <p:cNvSpPr txBox="1"/>
          <p:nvPr/>
        </p:nvSpPr>
        <p:spPr>
          <a:xfrm>
            <a:off x="6535844" y="5727466"/>
            <a:ext cx="3948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Control + clic en el link o enlace, o cópialo en la barra de direcciones preferiblemente por Google Chrome</a:t>
            </a:r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9708C761-B494-D6E7-D0AB-D603FF8E0376}"/>
              </a:ext>
            </a:extLst>
          </p:cNvPr>
          <p:cNvSpPr/>
          <p:nvPr/>
        </p:nvSpPr>
        <p:spPr>
          <a:xfrm>
            <a:off x="8192733" y="5034502"/>
            <a:ext cx="587230" cy="469784"/>
          </a:xfrm>
          <a:prstGeom prst="upArrow">
            <a:avLst/>
          </a:prstGeom>
          <a:solidFill>
            <a:srgbClr val="7030A0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2F3A29-5570-31B9-7B04-C138F8CA761C}"/>
              </a:ext>
            </a:extLst>
          </p:cNvPr>
          <p:cNvSpPr txBox="1"/>
          <p:nvPr/>
        </p:nvSpPr>
        <p:spPr>
          <a:xfrm>
            <a:off x="5853692" y="4141564"/>
            <a:ext cx="49736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dirty="0">
                <a:hlinkClick r:id="rId3"/>
              </a:rPr>
              <a:t>https://docs.supersalud.gov.co/PortalWeb/planeacion/InformesGestion/CC-78.xlsx</a:t>
            </a:r>
            <a:r>
              <a:rPr lang="es-CO" dirty="0"/>
              <a:t>    </a:t>
            </a:r>
          </a:p>
        </p:txBody>
      </p:sp>
      <p:pic>
        <p:nvPicPr>
          <p:cNvPr id="3076" name="Picture 4" descr="Plan Estratégico: Análisis de la Situación">
            <a:extLst>
              <a:ext uri="{FF2B5EF4-FFF2-40B4-BE49-F238E27FC236}">
                <a16:creationId xmlns:a16="http://schemas.microsoft.com/office/drawing/2014/main" id="{CAA38A7C-0305-D979-01C9-403648967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3" y="2027977"/>
            <a:ext cx="5382954" cy="3902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98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BFC9322-BC0F-9ECA-5E49-C45F3BB17CAE}"/>
              </a:ext>
            </a:extLst>
          </p:cNvPr>
          <p:cNvSpPr/>
          <p:nvPr/>
        </p:nvSpPr>
        <p:spPr>
          <a:xfrm>
            <a:off x="-16329" y="0"/>
            <a:ext cx="12208329" cy="6858347"/>
          </a:xfrm>
          <a:prstGeom prst="rect">
            <a:avLst/>
          </a:prstGeom>
          <a:solidFill>
            <a:srgbClr val="00A89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30E77AE-2FA6-4310-7463-3D69B19DD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755" y="2268851"/>
            <a:ext cx="5364159" cy="232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47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o xmlns="b6565643-c00f-44ce-b5d1-532a85e4382c">CC</Numero>
    <Language xmlns="http://schemas.microsoft.com/sharepoint/v3">Español (España)</Language>
    <Responsable_x0020_de_x0020_la_x0020_información xmlns="cfd7d055-4c42-4b1a-a19c-7e601acfe3a8">35</Responsable_x0020_de_x0020_la_x0020_información>
    <Fecha_x0020_de_x0020_generación_x0020_de_x0020_la_x0020_información xmlns="b6565643-c00f-44ce-b5d1-532a85e4382c">2025-08-14T05:00:00+00:00</Fecha_x0020_de_x0020_generación_x0020_de_x0020_la_x0020_información>
    <Serie xmlns="cfd7d055-4c42-4b1a-a19c-7e601acfe3a8">221</Serie>
    <Tipo_de_Norma xmlns="b6565643-c00f-44ce-b5d1-532a85e4382c">No aplica</Tipo_de_Norma>
    <Fecha_x0020_final_x0020_de_x0020_publicación xmlns="b6565643-c00f-44ce-b5d1-532a85e4382c" xsi:nil="true"/>
    <Frecuencia_de_actualizacion xmlns="b6565643-c00f-44ce-b5d1-532a85e4382c">Trimestral</Frecuencia_de_actualizacion>
    <Mes_Plantilla xmlns="b6565643-c00f-44ce-b5d1-532a85e4382c">agosto</Mes_Plantilla>
    <Nombre_x0020_del_x0020_responsable_x0020_de_x0020_producción xmlns="cfd7d055-4c42-4b1a-a19c-7e601acfe3a8">35</Nombre_x0020_del_x0020_responsable_x0020_de_x0020_producción>
    <Código_x0020_nombre_x0020_del_x0020_reponsable_x0020_producción xmlns="cfd7d055-4c42-4b1a-a19c-7e601acfe3a8">35</Código_x0020_nombre_x0020_del_x0020_reponsable_x0020_producción>
    <Código_x0020_responsable_x0020_de_x0020_la_x0020_información xmlns="cfd7d055-4c42-4b1a-a19c-7e601acfe3a8">35</Código_x0020_responsable_x0020_de_x0020_la_x0020_información>
    <_Format xmlns="http://schemas.microsoft.com/sharepoint/v3/fields">Documento de texto</_Format>
    <Descripcion xmlns="b6565643-c00f-44ce-b5d1-532a85e4382c">Presenta el seguimiento a los planes estratégicos institucionales durante el segundo  trimestre (abril, mayo, junio) de la vigencia 2025, conforme a las exigencias del Decreto 612 de 2018.</Descripcion>
    <Ano_Plantilla xmlns="b6565643-c00f-44ce-b5d1-532a85e4382c">2025</Ano_Plantilla>
    <Sub-Serie xmlns="cfd7d055-4c42-4b1a-a19c-7e601acfe3a8">547</Sub-Serie>
    <Informacion_publicada_o_disponible xmlns="b6565643-c00f-44ce-b5d1-532a85e4382c">https://www.supersalud.gov.co/es-co/nuestra-entidad/control/informes-institucionales</Informacion_publicada_o_disponible>
    <Medio_de_conservacion_y_x002f_o_soporte xmlns="b6565643-c00f-44ce-b5d1-532a85e4382c">Documento electrónico</Medio_de_conservacion_y_x002f_o_soporte>
    <Estado_Plantilla xmlns="b6565643-c00f-44ce-b5d1-532a85e4382c">En ejecución</Estado_Plantilla>
    <Fecha_x0020_de_x0020_inicio_x0020_de_x0020_publicación xmlns="b6565643-c00f-44ce-b5d1-532a85e4382c">2025-08-14T05:00:00+00:00</Fecha_x0020_de_x0020_inicio_x0020_de_x0020_publicación>
    <Tipo_x0020_Documental xmlns="cfd7d055-4c42-4b1a-a19c-7e601acfe3a8">2435</Tipo_x0020_Documental>
    <_dlc_DocId xmlns="b6565643-c00f-44ce-b5d1-532a85e4382c">XQAF2AT3N76N-135-370</_dlc_DocId>
    <_dlc_DocIdUrl xmlns="b6565643-c00f-44ce-b5d1-532a85e4382c">
      <Url>https://docs.supersalud.gov.co/PortalWeb/planeacion/_layouts/15/DocIdRedir.aspx?ID=XQAF2AT3N76N-135-370</Url>
      <Description>XQAF2AT3N76N-135-370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squema de Publicación" ma:contentTypeID="0x0101006C70C9CFFF10F647A97BB5C9232AAEE50066F95A7D9CAE134C823E3669235409DD" ma:contentTypeVersion="34" ma:contentTypeDescription="Campos definidos por la oficina de planeación" ma:contentTypeScope="" ma:versionID="3691301fd513291dccabbaa5f38815a4">
  <xsd:schema xmlns:xsd="http://www.w3.org/2001/XMLSchema" xmlns:xs="http://www.w3.org/2001/XMLSchema" xmlns:p="http://schemas.microsoft.com/office/2006/metadata/properties" xmlns:ns1="http://schemas.microsoft.com/sharepoint/v3" xmlns:ns2="b6565643-c00f-44ce-b5d1-532a85e4382c" xmlns:ns3="cfd7d055-4c42-4b1a-a19c-7e601acfe3a8" xmlns:ns4="http://schemas.microsoft.com/sharepoint/v3/fields" targetNamespace="http://schemas.microsoft.com/office/2006/metadata/properties" ma:root="true" ma:fieldsID="d82c39a7726afbf49cf64a0d33adfde0" ns1:_="" ns2:_="" ns3:_="" ns4:_="">
    <xsd:import namespace="http://schemas.microsoft.com/sharepoint/v3"/>
    <xsd:import namespace="b6565643-c00f-44ce-b5d1-532a85e4382c"/>
    <xsd:import namespace="cfd7d055-4c42-4b1a-a19c-7e601acfe3a8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umero"/>
                <xsd:element ref="ns2:Descripcion"/>
                <xsd:element ref="ns2:Fecha_x0020_de_x0020_inicio_x0020_de_x0020_publicación"/>
                <xsd:element ref="ns2:Fecha_x0020_final_x0020_de_x0020_publicación" minOccurs="0"/>
                <xsd:element ref="ns2:Ano_Plantilla"/>
                <xsd:element ref="ns2:Mes_Plantilla"/>
                <xsd:element ref="ns2:Fecha_x0020_de_x0020_generación_x0020_de_x0020_la_x0020_información"/>
                <xsd:element ref="ns3:Nombre_x0020_del_x0020_responsable_x0020_de_x0020_producción" minOccurs="0"/>
                <xsd:element ref="ns3:Código_x0020_nombre_x0020_del_x0020_reponsable_x0020_producción" minOccurs="0"/>
                <xsd:element ref="ns3:Serie" minOccurs="0"/>
                <xsd:element ref="ns3:Sub-Serie" minOccurs="0"/>
                <xsd:element ref="ns3:Tipo_x0020_Documental" minOccurs="0"/>
                <xsd:element ref="ns2:Tipo_de_Norma"/>
                <xsd:element ref="ns1:Language" minOccurs="0"/>
                <xsd:element ref="ns2:Medio_de_conservacion_y_x002f_o_soporte"/>
                <xsd:element ref="ns4:_Format"/>
                <xsd:element ref="ns2:Frecuencia_de_actualizacion"/>
                <xsd:element ref="ns2:Informacion_publicada_o_disponible"/>
                <xsd:element ref="ns3:Responsable_x0020_de_x0020_la_x0020_información" minOccurs="0"/>
                <xsd:element ref="ns3:Código_x0020_responsable_x0020_de_x0020_la_x0020_información" minOccurs="0"/>
                <xsd:element ref="ns2:Estado_Plantilla"/>
                <xsd:element ref="ns2:_dlc_DocIdPersistId" minOccurs="0"/>
                <xsd:element ref="ns2:_dlc_DocIdUrl" minOccurs="0"/>
                <xsd:element ref="ns2:_dlc_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6" nillable="true" ma:displayName="Idioma" ma:description="Establece el Idioma, lengua o dialecto en que se encuentra la información." ma:format="Dropdown" ma:internalName="Language" ma:readOnly="false">
      <xsd:simpleType>
        <xsd:restriction base="dms:Choice">
          <xsd:enumeration value="Árabe (Arabia Saudí)"/>
          <xsd:enumeration value="Búlgaro (Bulgaria)"/>
          <xsd:enumeration value="Chino (Hong Kong, RAE)"/>
          <xsd:enumeration value="Chino (República Popular China)"/>
          <xsd:enumeration value="Chino (Taiwán)"/>
          <xsd:enumeration value="Croata (Croacia)"/>
          <xsd:enumeration value="Checo (República Checa)"/>
          <xsd:enumeration value="Danés (Dinamarca)"/>
          <xsd:enumeration value="Neerlandés (Países Bajos)"/>
          <xsd:enumeration value="Inglés"/>
          <xsd:enumeration value="Estonio (Estonia)"/>
          <xsd:enumeration value="Finés (Finlandia)"/>
          <xsd:enumeration value="Francés (Francia)"/>
          <xsd:enumeration value="Alemán (Alemania)"/>
          <xsd:enumeration value="Griego (Grecia)"/>
          <xsd:enumeration value="Hebreo (Israel)"/>
          <xsd:enumeration value="Hindi (India)"/>
          <xsd:enumeration value="Húngaro (Hungría)"/>
          <xsd:enumeration value="Indonesio (Indonesia)"/>
          <xsd:enumeration value="Italiano (Italia)"/>
          <xsd:enumeration value="Japonés (Japón)"/>
          <xsd:enumeration value="Coreano (Corea)"/>
          <xsd:enumeration value="Letón (Letonia)"/>
          <xsd:enumeration value="Lituano (Lituania)"/>
          <xsd:enumeration value="Malayo (Malasia)"/>
          <xsd:enumeration value="Noruego (Bokmal) (Noruega)"/>
          <xsd:enumeration value="Polaco (Polonia)"/>
          <xsd:enumeration value="Portugués (Brasil)"/>
          <xsd:enumeration value="Portugués (Portugal)"/>
          <xsd:enumeration value="Rumano (Rumania)"/>
          <xsd:enumeration value="Ruso (Rusia)"/>
          <xsd:enumeration value="Serbio (latino) (Serbia)"/>
          <xsd:enumeration value="Eslovaco (Eslovaquia)"/>
          <xsd:enumeration value="Esloveno (Eslovenia)"/>
          <xsd:enumeration value="Español (España)"/>
          <xsd:enumeration value="Sueco (Suecia)"/>
          <xsd:enumeration value="Tailandés (Tailandia)"/>
          <xsd:enumeration value="Turco (Turquía)"/>
          <xsd:enumeration value="Ucraniano (Ucrania)"/>
          <xsd:enumeration value="Urdu (República Islámica de Pakistán)"/>
          <xsd:enumeration value="Vietnamita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65643-c00f-44ce-b5d1-532a85e4382c" elementFormDefault="qualified">
    <xsd:import namespace="http://schemas.microsoft.com/office/2006/documentManagement/types"/>
    <xsd:import namespace="http://schemas.microsoft.com/office/infopath/2007/PartnerControls"/>
    <xsd:element name="Numero" ma:index="1" ma:displayName="Número" ma:description="Consecutivo o identificador único de documento que la dependencia crea al momento de publicar la información." ma:internalName="Numero" ma:readOnly="false">
      <xsd:simpleType>
        <xsd:restriction base="dms:Text">
          <xsd:maxLength value="255"/>
        </xsd:restriction>
      </xsd:simpleType>
    </xsd:element>
    <xsd:element name="Descripcion" ma:index="3" ma:displayName="Descripción" ma:description="Defina brevemente de qué se trata la información. máximo 200 caracteres." ma:internalName="Descripcion">
      <xsd:simpleType>
        <xsd:restriction base="dms:Note">
          <xsd:maxLength value="255"/>
        </xsd:restriction>
      </xsd:simpleType>
    </xsd:element>
    <xsd:element name="Fecha_x0020_de_x0020_inicio_x0020_de_x0020_publicación" ma:index="4" ma:displayName="Fecha creación documento" ma:description="Corresponde a la fecha que se publica o se programa la publicación del documento dentro de portal web." ma:format="DateOnly" ma:internalName="Fecha_x0020_de_x0020_inicio_x0020_de_x0020_publicaci_x00f3_n">
      <xsd:simpleType>
        <xsd:restriction base="dms:DateTime"/>
      </xsd:simpleType>
    </xsd:element>
    <xsd:element name="Fecha_x0020_final_x0020_de_x0020_publicación" ma:index="5" nillable="true" ma:displayName="Fecha final de publicación" ma:description="Corresponde a la fecha en la que se debe des publicar automáticamente el documento dentro de portal web." ma:format="DateOnly" ma:internalName="Fecha_x0020_final_x0020_de_x0020_publicaci_x00f3_n" ma:readOnly="false">
      <xsd:simpleType>
        <xsd:restriction base="dms:DateTime"/>
      </xsd:simpleType>
    </xsd:element>
    <xsd:element name="Ano_Plantilla" ma:index="6" ma:displayName="Año creación documento" ma:description="Corresponde al año de publicación del documento. Este dato ayudará a filtrar el documento al usuario final del portal web." ma:internalName="Ano_Plantilla">
      <xsd:simpleType>
        <xsd:restriction base="dms:Text">
          <xsd:maxLength value="5"/>
        </xsd:restriction>
      </xsd:simpleType>
    </xsd:element>
    <xsd:element name="Mes_Plantilla" ma:index="7" ma:displayName="Mes creación documento" ma:description="Corresponde al mes de publicación del documento. Este dato ayudará a filtrar el documento al usuario final del portal web." ma:format="Dropdown" ma:internalName="Mes_Plantilla" ma:readOnly="false">
      <xsd:simpleType>
        <xsd:restriction base="dms:Choice">
          <xsd:enumeration value="enero"/>
          <xsd:enumeration value="febrero"/>
          <xsd:enumeration value="marzo"/>
          <xsd:enumeration value="abril"/>
          <xsd:enumeration value="mayo"/>
          <xsd:enumeration value="junio"/>
          <xsd:enumeration value="julio"/>
          <xsd:enumeration value="agosto"/>
          <xsd:enumeration value="septiembre"/>
          <xsd:enumeration value="octubre"/>
          <xsd:enumeration value="noviembre"/>
          <xsd:enumeration value="diciembre"/>
        </xsd:restriction>
      </xsd:simpleType>
    </xsd:element>
    <xsd:element name="Fecha_x0020_de_x0020_generación_x0020_de_x0020_la_x0020_información" ma:index="8" ma:displayName="Fecha de generación de la información" ma:description="• Identifique la fecha cuando se creó la información. Esta fecha no puede ser igual a la fecha de publicación." ma:format="DateOnly" ma:internalName="Fecha_x0020_de_x0020_generaci_x00f3_n_x0020_de_x0020_la_x0020_informaci_x00f3_n" ma:readOnly="false">
      <xsd:simpleType>
        <xsd:restriction base="dms:DateTime"/>
      </xsd:simpleType>
    </xsd:element>
    <xsd:element name="Tipo_de_Norma" ma:index="15" ma:displayName="Tipo de Norma" ma:description="Seleccione una categoría (Campo solo aplica si el documento se refiere a una Normatividad. De lo contrario seleccione la palabra no aplica)." ma:format="Dropdown" ma:internalName="Tipo_de_Norma" ma:readOnly="false">
      <xsd:simpleType>
        <xsd:restriction base="dms:Choice">
          <xsd:enumeration value="Boletín Jurídico"/>
          <xsd:enumeration value="Cartas Circulares"/>
          <xsd:enumeration value="Circular Única"/>
          <xsd:enumeration value="Circulares Conjuntas"/>
          <xsd:enumeration value="Circulares Externas"/>
          <xsd:enumeration value="Conceptos"/>
          <xsd:enumeration value="Constitución Política"/>
          <xsd:enumeration value="Decretos"/>
          <xsd:enumeration value="Leyes"/>
          <xsd:enumeration value="Resoluciones"/>
          <xsd:enumeration value="No aplica"/>
        </xsd:restriction>
      </xsd:simpleType>
    </xsd:element>
    <xsd:element name="Medio_de_conservacion_y_x002f_o_soporte" ma:index="17" ma:displayName="Medio de conservación y/o soporte" ma:description="Defina si el documento es: &#10;o Documento físico, documentos se encuentra impreso.                &#10;o Documento electrónico, documento que se encuentra creado y publicado en formato PDF con OCR.&#10;o Documento digital, documento escaneado del documento físico, sin OCR.&#10;" ma:format="Dropdown" ma:internalName="Medio_de_conservacion_y_x002F_o_soporte" ma:readOnly="false">
      <xsd:simpleType>
        <xsd:restriction base="dms:Choice">
          <xsd:enumeration value="Documento físico"/>
          <xsd:enumeration value="Documento electrónico"/>
          <xsd:enumeration value="Documento Digital"/>
        </xsd:restriction>
      </xsd:simpleType>
    </xsd:element>
    <xsd:element name="Frecuencia_de_actualizacion" ma:index="19" ma:displayName="Frecuencia de actualización" ma:description="Identifica la periodicidad o el segmento de tiempo con la que actualiza la información, de acuerdo a su naturaleza y a la normativa aplicable." ma:format="Dropdown" ma:internalName="Frecuencia_de_actualizacion" ma:readOnly="false">
      <xsd:simpleType>
        <xsd:restriction base="dms:Choice">
          <xsd:enumeration value="Cada minuto"/>
          <xsd:enumeration value="Cada hora"/>
          <xsd:enumeration value="Medio Día"/>
          <xsd:enumeration value="Diaria"/>
          <xsd:enumeration value="Semanal"/>
          <xsd:enumeration value="Mensual"/>
          <xsd:enumeration value="Bimestral"/>
          <xsd:enumeration value="Trimestral"/>
          <xsd:enumeration value="Cuatrimestral"/>
          <xsd:enumeration value="Semestral"/>
          <xsd:enumeration value="Anual"/>
          <xsd:enumeration value="Histórica"/>
          <xsd:enumeration value="Por demanda"/>
        </xsd:restriction>
      </xsd:simpleType>
    </xsd:element>
    <xsd:element name="Informacion_publicada_o_disponible" ma:index="20" ma:displayName="Información publicada y/o disponible" ma:description="Indica el lugar donde se encuentra publicado o puede ser consultado el documento. Digite el URL o la sección donde publicará el documento Ej. Superintendencia/políticas, Planes y Programas/plan anual de gestión." ma:internalName="Informacion_publicada_o_disponible" ma:readOnly="false">
      <xsd:simpleType>
        <xsd:restriction base="dms:Text">
          <xsd:maxLength value="250"/>
        </xsd:restriction>
      </xsd:simpleType>
    </xsd:element>
    <xsd:element name="Estado_Plantilla" ma:index="23" ma:displayName="Estado" ma:description="Corresponde a los planes y programas que se encuentra en vigencia (Si no aplica, seleccione la palabra no aplica dentro de la lista)." ma:format="Dropdown" ma:internalName="Estado_Plantilla" ma:readOnly="false">
      <xsd:simpleType>
        <xsd:restriction base="dms:Choice">
          <xsd:enumeration value="En ejecución"/>
          <xsd:enumeration value="En estudio"/>
          <xsd:enumeration value="Obsolesencia"/>
          <xsd:enumeration value="No Aplica"/>
        </xsd:restriction>
      </xsd:simple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Url" ma:index="28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9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7d055-4c42-4b1a-a19c-7e601acfe3a8" elementFormDefault="qualified">
    <xsd:import namespace="http://schemas.microsoft.com/office/2006/documentManagement/types"/>
    <xsd:import namespace="http://schemas.microsoft.com/office/infopath/2007/PartnerControls"/>
    <xsd:element name="Nombre_x0020_del_x0020_responsable_x0020_de_x0020_producción" ma:index="9" nillable="true" ma:displayName="Nombre del responsable de producción" ma:description="Corresponde al nombre de la dependencia encargada de la Producción de la información para efectos de permitir su correcta elaboración" ma:list="{331b8b40-eab9-4f7a-ba9a-3a78d4f6757a}" ma:internalName="Nombre_x0020_del_x0020_responsable_x0020_de_x0020_producci_x00f3_n" ma:showField="Dependencias" ma:web="cfd7d055-4c42-4b1a-a19c-7e601acfe3a8">
      <xsd:simpleType>
        <xsd:restriction base="dms:Lookup"/>
      </xsd:simpleType>
    </xsd:element>
    <xsd:element name="Código_x0020_nombre_x0020_del_x0020_reponsable_x0020_producción" ma:index="10" nillable="true" ma:displayName="Código nombre del reponsable producción" ma:description="Corresponde al Código de la dependencia encargada de la Producción de la información para efectos de permitir su correcta elaboración (este código sale de su TRD)" ma:list="{48eb45d6-5726-4fb9-98e1-916d4146ecee}" ma:internalName="C_x00f3_digo_x0020_nombre_x0020_del_x0020_reponsable_x0020_producci_x00f3_n" ma:showField="Codigos_x0020_Dependencias" ma:web="cfd7d055-4c42-4b1a-a19c-7e601acfe3a8">
      <xsd:simpleType>
        <xsd:restriction base="dms:Lookup"/>
      </xsd:simpleType>
    </xsd:element>
    <xsd:element name="Serie" ma:index="11" nillable="true" ma:displayName="Serie" ma:description="Este dato corresponde a la clasificación documental de cada documento" ma:list="{2a520cbf-0b6d-47f2-bf44-989acf1ea930}" ma:internalName="Serie" ma:showField="Series" ma:web="cfd7d055-4c42-4b1a-a19c-7e601acfe3a8">
      <xsd:simpleType>
        <xsd:restriction base="dms:Lookup"/>
      </xsd:simpleType>
    </xsd:element>
    <xsd:element name="Sub-Serie" ma:index="12" nillable="true" ma:displayName="Sub-Serie" ma:description="Este dato corresponde a la clasificación documental de cada documento" ma:list="{bee6c201-a5c7-45a5-a2d8-9f78e19912cb}" ma:internalName="Sub_x002d_Serie" ma:showField="SubSeries" ma:web="cfd7d055-4c42-4b1a-a19c-7e601acfe3a8">
      <xsd:simpleType>
        <xsd:restriction base="dms:Lookup"/>
      </xsd:simpleType>
    </xsd:element>
    <xsd:element name="Tipo_x0020_Documental" ma:index="13" nillable="true" ma:displayName="Tipo Documental" ma:description="Este dato corresponde a la clasificación documental del documento a cargar" ma:list="{2f099887-1550-4e1d-bbaa-a4cfb5a13b9c}" ma:internalName="Tipo_x0020_Documental" ma:showField="Tipologias" ma:web="cfd7d055-4c42-4b1a-a19c-7e601acfe3a8">
      <xsd:simpleType>
        <xsd:restriction base="dms:Lookup"/>
      </xsd:simpleType>
    </xsd:element>
    <xsd:element name="Responsable_x0020_de_x0020_la_x0020_información" ma:index="21" nillable="true" ma:displayName="Responsable de la información" ma:description="Corresponde al nombre de la dependencia encargada administrar y publicar la información." ma:list="{331b8b40-eab9-4f7a-ba9a-3a78d4f6757a}" ma:internalName="Responsable_x0020_de_x0020_la_x0020_informaci_x00f3_n" ma:showField="Dependencias" ma:web="cfd7d055-4c42-4b1a-a19c-7e601acfe3a8">
      <xsd:simpleType>
        <xsd:restriction base="dms:Lookup"/>
      </xsd:simpleType>
    </xsd:element>
    <xsd:element name="Código_x0020_responsable_x0020_de_x0020_la_x0020_información" ma:index="22" nillable="true" ma:displayName="Código responsable de la información" ma:description="Corresponde al Código de la dependencia encargada administrar y publicar la información. Este dato corresponde a la clasificación documental de cada documento" ma:list="{48eb45d6-5726-4fb9-98e1-916d4146ecee}" ma:internalName="C_x00f3_digo_x0020_responsable_x0020_de_x0020_la_x0020_informaci_x00f3_n" ma:showField="Codigos_x0020_Dependencias" ma:web="cfd7d055-4c42-4b1a-a19c-7e601acfe3a8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18" ma:displayName="Formato" ma:description="Identifica la forma, tamaño o modo en la que se presenta la información o se permite su visualización o consulta, tales como: hoja de cálculo, imagen, audio, video, documento de texto, etc." ma:format="Dropdown" ma:internalName="_Format" ma:readOnly="false">
      <xsd:simpleType>
        <xsd:restriction base="dms:Choice">
          <xsd:enumeration value="Hoja de calculo"/>
          <xsd:enumeration value="Documento de texto"/>
          <xsd:enumeration value="Audio"/>
          <xsd:enumeration value="Video"/>
          <xsd:enumeration value="Image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2" ma:displayName="Tipo de contenido"/>
        <xsd:element ref="dc:title" maxOccurs="1" ma:index="2" ma:displayName="Título"/>
        <xsd:element ref="dc:subject" minOccurs="0" maxOccurs="1"/>
        <xsd:element ref="dc:description" minOccurs="0" maxOccurs="1"/>
        <xsd:element name="keywords" maxOccurs="1" ma:index="14" ma:displayName="Palabras Claves">
          <xsd:simpleType xmlns:xs="http://www.w3.org/2001/XMLSchema">
            <xsd:restriction base="xsd:string">
              <xsd:minLength value="1"/>
            </xsd:restriction>
          </xsd:simpleType>
        </xsd:element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64FF49-4D5F-48DB-95EC-A19F7EA3D08A}">
  <ds:schemaRefs>
    <ds:schemaRef ds:uri="http://schemas.microsoft.com/office/2006/documentManagement/types"/>
    <ds:schemaRef ds:uri="http://purl.org/dc/dcmitype/"/>
    <ds:schemaRef ds:uri="http://schemas.microsoft.com/sharepoint/v3"/>
    <ds:schemaRef ds:uri="http://www.w3.org/XML/1998/namespace"/>
    <ds:schemaRef ds:uri="cfd7d055-4c42-4b1a-a19c-7e601acfe3a8"/>
    <ds:schemaRef ds:uri="http://purl.org/dc/terms/"/>
    <ds:schemaRef ds:uri="http://purl.org/dc/elements/1.1/"/>
    <ds:schemaRef ds:uri="http://schemas.microsoft.com/office/2006/metadata/properties"/>
    <ds:schemaRef ds:uri="b6565643-c00f-44ce-b5d1-532a85e4382c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A60F3C0F-5F88-48C4-A784-6FCE4FC421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490C3F-8B17-41BC-9B9D-C715B6104CD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9FE6AF0-905C-4612-816B-D977879796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565643-c00f-44ce-b5d1-532a85e4382c"/>
    <ds:schemaRef ds:uri="cfd7d055-4c42-4b1a-a19c-7e601acfe3a8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367</Words>
  <Application>Microsoft Office PowerPoint</Application>
  <PresentationFormat>Panorámica</PresentationFormat>
  <Paragraphs>104</Paragraphs>
  <Slides>6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18" baseType="lpstr">
      <vt:lpstr>Aptos</vt:lpstr>
      <vt:lpstr>Aptos Narrow</vt:lpstr>
      <vt:lpstr>Arial</vt:lpstr>
      <vt:lpstr>Calibri</vt:lpstr>
      <vt:lpstr>Calibri Light</vt:lpstr>
      <vt:lpstr>Century Gothic</vt:lpstr>
      <vt:lpstr>Fira Sans</vt:lpstr>
      <vt:lpstr>Fira Sans Extra Condensed</vt:lpstr>
      <vt:lpstr>Verdana</vt:lpstr>
      <vt:lpstr>Tema de Office</vt:lpstr>
      <vt:lpstr>1_Tema de Office</vt:lpstr>
      <vt:lpstr>2_Tema de Office</vt:lpstr>
      <vt:lpstr>Planes Estratégicos  Institucionales  de la Superintendencia Nacional de Salud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Informe de Seguimiento a los Planes Estratégicos Institucionales - Trim II 2025</dc:title>
  <dc:creator>Catalina Cortes Murcia</dc:creator>
  <cp:keywords>planes institucionales, 2025 supersalud, seguimiento</cp:keywords>
  <cp:lastModifiedBy>Adriana Maria Guerrero Ladino</cp:lastModifiedBy>
  <cp:revision>10</cp:revision>
  <dcterms:created xsi:type="dcterms:W3CDTF">2022-10-20T12:34:23Z</dcterms:created>
  <dcterms:modified xsi:type="dcterms:W3CDTF">2025-08-18T22:45:41Z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0x0101006C70C9CFFF10F647A97BB5C9232AAEE50066F95A7D9CAE134C823E3669235409DD</vt:lpwstr>
  </property>
  <property fmtid="{D5CDD505-2E9C-101B-9397-08002B2CF9AE}" pid="3" name="_dlc_DocIdItemGuid">
    <vt:lpwstr>5b0ab1e0-b175-48e1-a2f2-5358dfd4e132</vt:lpwstr>
  </property>
</Properties>
</file>